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8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07" autoAdjust="0"/>
  </p:normalViewPr>
  <p:slideViewPr>
    <p:cSldViewPr>
      <p:cViewPr>
        <p:scale>
          <a:sx n="53" d="100"/>
          <a:sy n="53" d="100"/>
        </p:scale>
        <p:origin x="18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eg"/><Relationship Id="rId7" Type="http://schemas.openxmlformats.org/officeDocument/2006/relationships/image" Target="../media/image1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at-geo.ru/upload/iblock/e3d/e3d4a9d43934ded83b7dd38a46d91a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94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AutoShape 2" descr="https://wallbox.ru/wallpapers/preview/201128/cvety-zemlya-nebo-dd584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wallbox.ru/wallpapers/preview/201128/cvety-zemlya-nebo-dd584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wallbox.ru/wallpapers/preview/201128/cvety-zemlya-nebo-dd584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https://wallbox.ru/wallpapers/preview/201128/cvety-zemlya-nebo-dd584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7953" y="-13272"/>
            <a:ext cx="91476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142976" y="214290"/>
            <a:ext cx="72866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5429264"/>
            <a:ext cx="5857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Какаулина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Н.Э.,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Ахметханова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О.М.</a:t>
            </a:r>
            <a:endParaRPr lang="ru-RU" dirty="0"/>
          </a:p>
        </p:txBody>
      </p:sp>
      <p:pic>
        <p:nvPicPr>
          <p:cNvPr id="1028" name="Picture 4" descr="http://www.nat-geo.ru/upload/iblock/e3d/e3d4a9d43934ded83b7dd38a46d91a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953" y="0"/>
            <a:ext cx="94709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568233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«Якутия – мой край родной»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4408" y="609329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Авторы </a:t>
            </a:r>
            <a:r>
              <a:rPr lang="ru-RU" dirty="0" err="1" smtClean="0">
                <a:solidFill>
                  <a:srgbClr val="FF0000"/>
                </a:solidFill>
              </a:rPr>
              <a:t>Какаулина</a:t>
            </a:r>
            <a:r>
              <a:rPr lang="ru-RU" dirty="0" smtClean="0">
                <a:solidFill>
                  <a:srgbClr val="FF0000"/>
                </a:solidFill>
              </a:rPr>
              <a:t> Н.Э., </a:t>
            </a:r>
            <a:r>
              <a:rPr lang="ru-RU" dirty="0" err="1" smtClean="0">
                <a:solidFill>
                  <a:srgbClr val="FF0000"/>
                </a:solidFill>
              </a:rPr>
              <a:t>Ахметханова</a:t>
            </a:r>
            <a:r>
              <a:rPr lang="ru-RU" dirty="0" smtClean="0">
                <a:solidFill>
                  <a:srgbClr val="FF0000"/>
                </a:solidFill>
              </a:rPr>
              <a:t> О.М.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ages.myshared.ru/5/416491/slid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528" y="-101933"/>
            <a:ext cx="9144000" cy="6858001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7158" y="2588404"/>
            <a:ext cx="821537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1268761"/>
            <a:ext cx="5382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Monotype Corsiva" panose="03010101010201010101" pitchFamily="66" charset="0"/>
              </a:rPr>
              <a:t>Цель проекта: Воспитание </a:t>
            </a:r>
            <a:r>
              <a:rPr lang="ru-RU" sz="2000" dirty="0">
                <a:latin typeface="Monotype Corsiva" panose="03010101010201010101" pitchFamily="66" charset="0"/>
              </a:rPr>
              <a:t>интереса и любви к малой Родине на основе ознакомления с родным краем.</a:t>
            </a:r>
          </a:p>
        </p:txBody>
      </p:sp>
      <p:pic>
        <p:nvPicPr>
          <p:cNvPr id="2050" name="Picture 2" descr="C:\Users\Логопед_шк\Desktop\Летний отдых 2019\Фото\DSC_00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05" y="2101148"/>
            <a:ext cx="3126258" cy="208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огопед_шк\Desktop\Летний отдых 2019\Фото\DSC_00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657215" y="2520936"/>
            <a:ext cx="3197757" cy="21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s://ds04.infourok.ru/uploads/ex/0710/0002ed3f-76f19ac6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ds04.infourok.ru/uploads/ex/0710/0002ed3f-76f19ac6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83913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Тип проекта: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Краткосрочный, информационный, фронтальный, с привлечением родителей.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Срок реализации 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февраль,2019г.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Участники 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Воспитатели, дети , родители.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85720" y="3250971"/>
            <a:ext cx="857256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Воспитанник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Воспитанник знает животный и растительный мир своего города, республики. Проявляет ярко выраженный интерес к природным объект и явлениям. Обращает свое внимание и внимание других на «непорядки» и непредвиденные явления в природном окружении. Желает продолжать обычаи и традиции семьи, детского сада, поселка. Умеет самостоятельно организовывать и играть в якутские игры.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Педагог: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Повышение</a:t>
            </a:r>
            <a:r>
              <a:rPr kumimoji="0" lang="ru-RU" sz="1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профессиональной компетентности через поисково-аналитическую деятельность по теме проекта.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b="1" baseline="0" smtClean="0">
                <a:latin typeface="Times New Roman" pitchFamily="18" charset="0"/>
                <a:cs typeface="Times New Roman" pitchFamily="18" charset="0"/>
              </a:rPr>
              <a:t>Родитель: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www.fonstola.ru/large/201205/772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331" cy="6858000"/>
          </a:xfrm>
          <a:prstGeom prst="rect">
            <a:avLst/>
          </a:prstGeom>
          <a:noFill/>
        </p:spPr>
      </p:pic>
      <p:sp>
        <p:nvSpPr>
          <p:cNvPr id="17410" name="AutoShape 2" descr="https://avatanplus.com/files/resources/original/56f6451e2b4a6153b1fdfde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 rot="10800000" flipV="1">
            <a:off x="0" y="667977"/>
            <a:ext cx="91440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Задачи проекта: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•Формировать  у детей первоначальное представление о Республике Саха (Якутия), приобщать к культурному наследию родного края.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патриотизм и любовь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родному краю.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000" baseline="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Вовлечь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родителей в образовательный процесс для совместной работы по изучению истории города, воспитанию любви к малой Родине.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975" y="2996952"/>
            <a:ext cx="65500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МАТЕРИАЛЬНО - ТЕХНИЧЕСКАЯ БАЗА: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Набор картин, фотографий;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Познавательная литература;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Изоматериал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Подвижные игры;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Атрибуты для театрализованной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s://im0-tub-ru.yandex.net/i?id=61bf12cccce5e7acaa6bd3bda66b0392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58" y="0"/>
            <a:ext cx="91566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-1292661"/>
            <a:ext cx="9144000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реализации проекта: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этап – Подготовительный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Сбор и анализ литературы по данной теме.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Определение цели, исходя из интересов и потребностей детей.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Планирование предстоящей деятельности 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дидактического комплекса для реализации проекта.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Насыщение группы тематическими содержанием.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 – Основной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задач проекта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 –Заключительный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Подведение итогов.  Презентация проекта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9673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new.graphicpanic.com/wp-content/uploads/2015/09/beautiful-sun-flower-backgr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0788" y="-81390"/>
            <a:ext cx="9252520" cy="69393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Мероприятия по реализации проекта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4" name="Picture 2" descr="C:\Users\Логопед_шк\Desktop\Летний отдых 2019\Фото\DSC_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09" y="576269"/>
            <a:ext cx="3019057" cy="1874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Логопед_шк\Desktop\Летний отдых 2019\Фото\DSC_01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09" y="2727545"/>
            <a:ext cx="2350843" cy="169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Логопед_шк\Desktop\Летний отдых 2019\Фото\DSC_01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332" y="846138"/>
            <a:ext cx="2520280" cy="1701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345" y="1383358"/>
            <a:ext cx="1944216" cy="258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170" y="2845213"/>
            <a:ext cx="1851670" cy="24688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345" y="4101075"/>
            <a:ext cx="2067694" cy="275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9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resent5.com/presentforday2/20161129/zapovedniki_rossii.pptx_images/zapovedniki_rossii.pptx_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58847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Результат проекта: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50537"/>
            <a:ext cx="2067694" cy="27569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558" y="1772816"/>
            <a:ext cx="3515883" cy="263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http://www.setwalls.ru/download.php?file=201305/2560x1600/setwalls.ru-512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-4182533"/>
            <a:ext cx="9144000" cy="1252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Используемая литература: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 «От рождения до школы» под ред. Н.Е .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Вераксы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2017г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Виноградова </a:t>
            </a:r>
            <a:r>
              <a:rPr lang="ru-RU" sz="1400" dirty="0"/>
              <a:t>Н. А. "Образовательные </a:t>
            </a:r>
            <a:r>
              <a:rPr lang="ru-RU" sz="1400" b="1" dirty="0"/>
              <a:t>проекты в детском саду</a:t>
            </a:r>
            <a:r>
              <a:rPr lang="ru-RU" sz="1400" dirty="0"/>
              <a:t>. Пособие для воспитателей". Москва, "Айрис – пресс", 2008.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 </a:t>
            </a:r>
            <a:r>
              <a:rPr lang="ru-RU" sz="1400" dirty="0"/>
              <a:t>Шаламов Е. И. "Методическая работа с кадрами по патриотическому воспитанию в ДОУ". Москва, изд. "Скрипторий 2003", 2009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 </a:t>
            </a:r>
            <a:r>
              <a:rPr lang="ru-RU" sz="1400" dirty="0"/>
              <a:t>Лыкова И. А. "Изобразительная деятельность в детском саду. </a:t>
            </a:r>
            <a:r>
              <a:rPr lang="ru-RU" sz="1400" b="1" dirty="0"/>
              <a:t>Старшая группа</a:t>
            </a:r>
            <a:r>
              <a:rPr lang="ru-RU" sz="1400" dirty="0"/>
              <a:t>". Москва, изд. "Карапуз – Дидактика", 2006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  </a:t>
            </a:r>
            <a:r>
              <a:rPr lang="ru-RU" sz="1400" dirty="0"/>
              <a:t>Андросова Ю. В., Александрова Н. П. "</a:t>
            </a:r>
            <a:r>
              <a:rPr lang="ru-RU" sz="1400" dirty="0" err="1"/>
              <a:t>Олонхо</a:t>
            </a:r>
            <a:r>
              <a:rPr lang="ru-RU" sz="1400" dirty="0"/>
              <a:t> в игровой деятельности </a:t>
            </a:r>
            <a:r>
              <a:rPr lang="ru-RU" sz="1400" b="1" dirty="0"/>
              <a:t>детей</a:t>
            </a:r>
            <a:r>
              <a:rPr lang="ru-RU" sz="1400" dirty="0"/>
              <a:t>"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b="1" dirty="0"/>
              <a:t>Якутск</a:t>
            </a:r>
            <a:r>
              <a:rPr lang="ru-RU" sz="1400" dirty="0"/>
              <a:t>, изд. "</a:t>
            </a:r>
            <a:r>
              <a:rPr lang="ru-RU" sz="1400" dirty="0" err="1"/>
              <a:t>Бичик</a:t>
            </a:r>
            <a:r>
              <a:rPr lang="ru-RU" sz="1400" dirty="0"/>
              <a:t>", 2013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 </a:t>
            </a:r>
            <a:r>
              <a:rPr lang="ru-RU" sz="1400" dirty="0"/>
              <a:t>Попова Л. Н. "Пословицы и поговорки". </a:t>
            </a:r>
            <a:r>
              <a:rPr lang="ru-RU" sz="1400" b="1" dirty="0"/>
              <a:t>Якутск</a:t>
            </a:r>
            <a:r>
              <a:rPr lang="ru-RU" sz="1400" dirty="0"/>
              <a:t>, изд. "Бичик",2012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 </a:t>
            </a:r>
            <a:r>
              <a:rPr lang="ru-RU" sz="1400" dirty="0"/>
              <a:t>Федоров И. Г., Васильев П. К. "Уклад жизни народа Саха. Иллюстрированный словарь". </a:t>
            </a:r>
            <a:r>
              <a:rPr lang="ru-RU" sz="1400" b="1" dirty="0"/>
              <a:t>Якутск</a:t>
            </a:r>
            <a:r>
              <a:rPr lang="ru-RU" sz="1400" dirty="0"/>
              <a:t>, изд. "</a:t>
            </a:r>
            <a:r>
              <a:rPr lang="ru-RU" sz="1400" dirty="0" err="1"/>
              <a:t>Бичик</a:t>
            </a:r>
            <a:r>
              <a:rPr lang="ru-RU" sz="1400" dirty="0"/>
              <a:t>", 2012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 </a:t>
            </a:r>
            <a:r>
              <a:rPr lang="ru-RU" sz="1400" dirty="0"/>
              <a:t>Алексеева С. Г. "Верхоянск - полюс холода". Москва, ОАО "Типография "Новости",2012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err="1" smtClean="0"/>
              <a:t>Кенеман</a:t>
            </a:r>
            <a:r>
              <a:rPr lang="ru-RU" sz="1400" dirty="0" smtClean="0"/>
              <a:t> </a:t>
            </a:r>
            <a:r>
              <a:rPr lang="ru-RU" sz="1400" dirty="0"/>
              <a:t>А. В. "Детские подвижные игры народов </a:t>
            </a:r>
            <a:r>
              <a:rPr lang="ru-RU" sz="1400" dirty="0" err="1"/>
              <a:t>СССР".Москва</a:t>
            </a:r>
            <a:r>
              <a:rPr lang="ru-RU" sz="1400" dirty="0"/>
              <a:t>, изд. "Просвещение", 1988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err="1" smtClean="0"/>
              <a:t>Чехордуна</a:t>
            </a:r>
            <a:r>
              <a:rPr lang="ru-RU" sz="1400" dirty="0" smtClean="0"/>
              <a:t> </a:t>
            </a:r>
            <a:r>
              <a:rPr lang="ru-RU" sz="1400" dirty="0"/>
              <a:t>Е. П. "Земля </a:t>
            </a:r>
            <a:r>
              <a:rPr lang="ru-RU" sz="1400" dirty="0" err="1"/>
              <a:t>Олонхо</a:t>
            </a:r>
            <a:r>
              <a:rPr lang="ru-RU" sz="1400" dirty="0"/>
              <a:t>. " Краткий пересказ </a:t>
            </a:r>
            <a:r>
              <a:rPr lang="ru-RU" sz="1400" dirty="0" err="1"/>
              <a:t>олонхо</a:t>
            </a:r>
            <a:r>
              <a:rPr lang="ru-RU" sz="1400" dirty="0"/>
              <a:t> П. А. </a:t>
            </a:r>
            <a:r>
              <a:rPr lang="ru-RU" sz="1400" dirty="0" err="1"/>
              <a:t>Ойунского</a:t>
            </a:r>
            <a:r>
              <a:rPr lang="ru-RU" sz="1400" dirty="0"/>
              <a:t> "</a:t>
            </a:r>
            <a:r>
              <a:rPr lang="ru-RU" sz="1400" dirty="0" err="1"/>
              <a:t>Нюргун</a:t>
            </a:r>
            <a:r>
              <a:rPr lang="ru-RU" sz="1400" dirty="0"/>
              <a:t> </a:t>
            </a:r>
            <a:r>
              <a:rPr lang="ru-RU" sz="1400" dirty="0" err="1"/>
              <a:t>Боотур</a:t>
            </a:r>
            <a:r>
              <a:rPr lang="ru-RU" sz="1400" dirty="0"/>
              <a:t> Стремительный". </a:t>
            </a:r>
            <a:r>
              <a:rPr lang="ru-RU" sz="1400" b="1" dirty="0"/>
              <a:t>Якутск</a:t>
            </a:r>
            <a:r>
              <a:rPr lang="ru-RU" sz="1400" dirty="0"/>
              <a:t>, изд. "</a:t>
            </a:r>
            <a:r>
              <a:rPr lang="ru-RU" sz="1400" dirty="0" err="1"/>
              <a:t>Бичик</a:t>
            </a:r>
            <a:r>
              <a:rPr lang="ru-RU" sz="1400" dirty="0"/>
              <a:t>", 2014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/>
              <a:t> </a:t>
            </a:r>
            <a:r>
              <a:rPr lang="ru-RU" sz="1400" dirty="0" err="1"/>
              <a:t>Пестерев</a:t>
            </a:r>
            <a:r>
              <a:rPr lang="ru-RU" sz="1400" dirty="0"/>
              <a:t> В. И., Илларионова М. К. "По родному краю". </a:t>
            </a:r>
            <a:r>
              <a:rPr lang="ru-RU" sz="1400" b="1" dirty="0"/>
              <a:t>Якутск</a:t>
            </a:r>
            <a:r>
              <a:rPr lang="ru-RU" sz="1400" dirty="0"/>
              <a:t>, изд. "</a:t>
            </a:r>
            <a:r>
              <a:rPr lang="ru-RU" sz="1400" dirty="0" err="1"/>
              <a:t>Бичик</a:t>
            </a:r>
            <a:r>
              <a:rPr lang="ru-RU" sz="1400" dirty="0"/>
              <a:t>", 2014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400" dirty="0"/>
              <a:t>    </a:t>
            </a:r>
            <a:r>
              <a:rPr lang="ru-RU" sz="1400" dirty="0" smtClean="0"/>
              <a:t>Сборник  </a:t>
            </a:r>
            <a:r>
              <a:rPr lang="ru-RU" sz="1400" dirty="0"/>
              <a:t>детских журналов «Колокольчик».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478</Words>
  <Application>Microsoft Office PowerPoint</Application>
  <PresentationFormat>Экран (4:3)</PresentationFormat>
  <Paragraphs>66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Мероприятия по реализации проекта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ЭКОЛОГИЧЕСКОМУ ВОСПИТАНИЮ ДОШКОЛЬНИКОВ В ПОДГОТОВИТЕЛЬНОЙ ГРУППЕ №12 «Земля – наш общий дом» </dc:title>
  <cp:lastModifiedBy>Николай Ахметханов</cp:lastModifiedBy>
  <cp:revision>25</cp:revision>
  <dcterms:modified xsi:type="dcterms:W3CDTF">2019-03-12T00:02:36Z</dcterms:modified>
</cp:coreProperties>
</file>