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A5126154-D890-4F85-AA15-4FB3F532A55D}" type="datetimeFigureOut">
              <a:rPr lang="ru-RU" smtClean="0"/>
              <a:pPr/>
              <a:t>11.10.2019</a:t>
            </a:fld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41504F9-F601-4681-A711-6D7A6D94DC27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elanatours.com.ua/images/brazilia/83-580x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564904"/>
            <a:ext cx="6264696" cy="43852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Удивительные животные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тропического леса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5157192"/>
            <a:ext cx="6560234" cy="1512168"/>
          </a:xfrm>
        </p:spPr>
        <p:txBody>
          <a:bodyPr>
            <a:normAutofit/>
          </a:bodyPr>
          <a:lstStyle/>
          <a:p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www.russobras.com/images/mlek_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980728"/>
            <a:ext cx="5091206" cy="2448272"/>
          </a:xfrm>
          <a:prstGeom prst="rect">
            <a:avLst/>
          </a:prstGeom>
          <a:noFill/>
        </p:spPr>
      </p:pic>
      <p:pic>
        <p:nvPicPr>
          <p:cNvPr id="22530" name="Picture 2" descr="http://www.club.chicco.ru/userfiles/original/Tapir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6632"/>
            <a:ext cx="3786105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94321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Бразильские тапиры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84985"/>
            <a:ext cx="8229600" cy="2887532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Бразильских тапиров почти всегда можно найти возле водоемов. Эти животные являются хорошими пловцами и ныряльщиками, но также они быстро передвигаются по земле. Тапиры имеют темно-коричневый окрас. Их шерсть короткая. Благодаря подвижной морде, тапир питается листьями, бутонами, побегами и небольшими ветвями, а также фруктами, травами и водными растениями. Самка рожает одного пятнисто-полосатого малыша.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 descr="http://russoturista.ru/wp-content/uploads/2013/10/%D0%A2%D1%80%D0%BE%D0%BF%D0%B8%D1%87%D0%B5%D1%81%D0%BA%D0%B8%D0%B9-%D0%BB%D0%B5%D1%81-%D0%B2-%D0%90%D0%B2%D1%81%D1%82%D1%80%D0%B0%D0%BB%D0%B8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0"/>
            <a:ext cx="9753599" cy="7315200"/>
          </a:xfrm>
          <a:prstGeom prst="rect">
            <a:avLst/>
          </a:prstGeom>
          <a:noFill/>
        </p:spPr>
      </p:pic>
      <p:pic>
        <p:nvPicPr>
          <p:cNvPr id="23558" name="Picture 6" descr="http://ecoportal.info/wp-content/uploads/2016/02/virubka-lesa_result_res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4008" cy="362874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645024"/>
            <a:ext cx="8686800" cy="309634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 сожалению, каждую секунду с лица Земли исчезает отрезок тропического леса по размерам равный футбольному полю. Так, в день исчезает 86400 «футбольных полей». Учитывая скорость исчезновения тропиков, 5-10% тропических видов животных и растений будут исчезать каждое десятилетие. </a:t>
            </a:r>
          </a:p>
          <a:p>
            <a:endParaRPr lang="ru-RU" dirty="0"/>
          </a:p>
        </p:txBody>
      </p:sp>
      <p:pic>
        <p:nvPicPr>
          <p:cNvPr id="23562" name="Picture 10" descr="http://green.jofo.me/data/userfiles/5051/images/541985-10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95183" y="260648"/>
            <a:ext cx="4748817" cy="3384376"/>
          </a:xfrm>
          <a:prstGeom prst="rect">
            <a:avLst/>
          </a:prstGeom>
          <a:noFill/>
        </p:spPr>
      </p:pic>
      <p:pic>
        <p:nvPicPr>
          <p:cNvPr id="23564" name="Picture 12" descr="http://travel.mongabay.com/belize/600/belize_760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5024"/>
            <a:ext cx="4675956" cy="3117304"/>
          </a:xfrm>
          <a:prstGeom prst="rect">
            <a:avLst/>
          </a:prstGeom>
          <a:noFill/>
        </p:spPr>
      </p:pic>
      <p:pic>
        <p:nvPicPr>
          <p:cNvPr id="23560" name="Picture 8" descr="http://moldovanews.md/wp-content/uploads/2014/02/vy-rubka-les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6219" y="3861048"/>
            <a:ext cx="4337781" cy="2857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://fototelegraf.ru/wp-content/uploads/2013/12/unichtozhenie-dozhdevyh-lesov-1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0646" y="3447074"/>
            <a:ext cx="5111834" cy="3294293"/>
          </a:xfrm>
          <a:prstGeom prst="rect">
            <a:avLst/>
          </a:prstGeom>
          <a:noFill/>
        </p:spPr>
      </p:pic>
      <p:pic>
        <p:nvPicPr>
          <p:cNvPr id="1032" name="Picture 8" descr="http://cdn01.ru/files/users/images/6b/f4/6bf415434d0ec13a131b5032cbc41a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0768"/>
            <a:ext cx="2918817" cy="2315756"/>
          </a:xfrm>
          <a:prstGeom prst="rect">
            <a:avLst/>
          </a:prstGeom>
          <a:noFill/>
        </p:spPr>
      </p:pic>
      <p:pic>
        <p:nvPicPr>
          <p:cNvPr id="1026" name="Picture 2" descr="http://uh.ru/files/a/220/3337/images/14616974091862967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412776"/>
            <a:ext cx="2960734" cy="19442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46237"/>
            <a:ext cx="7859216" cy="452628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1. Как на</a:t>
            </a:r>
            <a:r>
              <a:rPr lang="ru-RU" b="1" dirty="0" smtClean="0"/>
              <a:t>зывается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/>
              <a:t>один из видов </a:t>
            </a:r>
            <a:r>
              <a:rPr lang="ru-RU" b="1" dirty="0" smtClean="0">
                <a:solidFill>
                  <a:srgbClr val="FFFF00"/>
                </a:solidFill>
              </a:rPr>
              <a:t>южноаме</a:t>
            </a:r>
            <a:r>
              <a:rPr lang="ru-RU" b="1" dirty="0" smtClean="0"/>
              <a:t>риканского орла?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2. На скол</a:t>
            </a:r>
            <a:r>
              <a:rPr lang="ru-RU" b="1" dirty="0" smtClean="0"/>
              <a:t>ько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smtClean="0"/>
              <a:t>опасен яд древолаза </a:t>
            </a:r>
            <a:r>
              <a:rPr lang="ru-RU" b="1" dirty="0" smtClean="0">
                <a:solidFill>
                  <a:schemeClr val="bg1"/>
                </a:solidFill>
              </a:rPr>
              <a:t>для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chemeClr val="bg1"/>
                </a:solidFill>
              </a:rPr>
              <a:t>человека?</a:t>
            </a:r>
          </a:p>
          <a:p>
            <a:r>
              <a:rPr lang="ru-RU" b="1" dirty="0" smtClean="0"/>
              <a:t>3. Сколько человек уничтожает в секунду тропического леса?  А в  день?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zhivotnue.ru/image/interesnoe/amazonskie_jongli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79222"/>
            <a:ext cx="8457964" cy="61461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3240360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тропических лесах проживает большее количество разнообразных животных, чем в любом другом месте. Одной из причин такого большого разнообразия является постоянно теплый климат. Тропические леса также обеспечивают почти постоянное присутствие воды и большое разнообразие еды для животных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upload.wikimedia.org/wikipedia/commons/b/bc/Ramphastos_swainsonii_-sleeping_-Animal_Kingdom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180" y="404664"/>
            <a:ext cx="4007101" cy="2664296"/>
          </a:xfrm>
          <a:prstGeom prst="rect">
            <a:avLst/>
          </a:prstGeom>
          <a:noFill/>
        </p:spPr>
      </p:pic>
      <p:pic>
        <p:nvPicPr>
          <p:cNvPr id="4098" name="Picture 2" descr="https://i.ytimg.com/vi/bYp9jTa8FQE/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4248472" cy="318635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Тукан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67240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Туканов можно найти в Южной и Центральной Америке. Во время сна туканы выворачивают свои головы и укладывают клювы под свои крылья и хвост. Туканы очень важны для тропических лесов, потому что они помогают распространять семена из плодов и ягод, которые они едят. Существует около 40 различных видов туканов, но, к сожалению, некоторые виды находятся под угрозой. Они различаются по размеру приблизительно от 15 сантиметров до чуть более двух метров.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oasii.ru/wp-content/uploads/2014/03/letuchiidrakon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6496391" cy="3573016"/>
          </a:xfrm>
          <a:prstGeom prst="rect">
            <a:avLst/>
          </a:prstGeom>
          <a:noFill/>
        </p:spPr>
      </p:pic>
      <p:pic>
        <p:nvPicPr>
          <p:cNvPr id="3076" name="Picture 4" descr="http://poasii.ru/wp-content/uploads/2014/03/letuchiidrakon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0"/>
            <a:ext cx="3995936" cy="26155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Летающие 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драконы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645024"/>
            <a:ext cx="8229600" cy="301411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Древесные ящерицы, так называемые летающие драконы, фактически скользят с дерева на дерево на своих кожных «лоскутах», которые выглядят как крылья. На каждой стороне тела, между передней и задней конечностью, расположен большой лоскут кожи. Обычно эти «крылья» находятся в сложенном состоянии вдоль туловищ. Летающий дракон питается насекомыми, в частности муравьями.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vsezivotnye.ru/wp-content/uploads/2015/02/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700410" cy="2664296"/>
          </a:xfrm>
          <a:prstGeom prst="rect">
            <a:avLst/>
          </a:prstGeom>
          <a:noFill/>
        </p:spPr>
      </p:pic>
      <p:pic>
        <p:nvPicPr>
          <p:cNvPr id="2052" name="Picture 4" descr="http://itd3.mycdn.me/image?id=836893691859&amp;t=20&amp;plc=WEB&amp;tkn=*qYgXns-hkZgmvtK8p45FwnIPCH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1545" y="0"/>
            <a:ext cx="5692455" cy="37890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7526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Южноамериканские гарпии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933056"/>
            <a:ext cx="8229600" cy="2592288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Один из крупнейших и наиболее мощных из пятидесяти видов орлов в мире – южноамериканские гарпии. Они проживают в тропических низинных лесах Центральной и Южной Америки. Это исчезающий вид. Главной угрозой его существования является потеря среды обитания из-за постоянной вырубки леса, уничтожения мест гнездования и охоты.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58.radikal.ru/i161/0911/52/0751e48961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60032" cy="34563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Древолазы.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38437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лягушки, обнаруженные в Центральной и Южной Америке. Они известны своими яркими цветами, которые предупреждают других животных, о том, что они ядовиты. Яд лягушек является одним из самых сильных из известных ядов и может привести к параличу или смерти. Одна лягушка обладает запасом яда, достаточным, чтобы отправить на тот свет до 100 человек.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informsklad.ru/images/post_images/2013/06/21/12/114444784681649_informsklad_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4515542" cy="33843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Винные змеи.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61048"/>
            <a:ext cx="8229600" cy="28803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змея залегла среди ветвей лесных деревьев, ее окрас делает ее почти неотличимой от густой лианы. Голова змеи тонкая и продолговатая. Тихоходный хищник, активный в дневное и в ночное время, винная змея питается молодыми птицами, которых она крадет из гнезд, и на ящериц. Если змее угрожает опасность, она надувает переднюю часть тела, открывая яркую окраску, которая, как правило, обычно спрятана, и широко раскрывает свой рот.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www.zastavki.com/pictures/1280x720/2005/Animals___Reptiles_the_Wood_snake_000776_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340768"/>
            <a:ext cx="3456384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zooeco.com/illus1/199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924050" cy="4048125"/>
          </a:xfrm>
          <a:prstGeom prst="rect">
            <a:avLst/>
          </a:prstGeom>
          <a:noFill/>
        </p:spPr>
      </p:pic>
      <p:pic>
        <p:nvPicPr>
          <p:cNvPr id="19462" name="Picture 6" descr="http://shegby.ru/upload/gallery/57605d47ef88b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4235" y="116632"/>
            <a:ext cx="4969765" cy="33123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80120"/>
          </a:xfrm>
        </p:spPr>
        <p:txBody>
          <a:bodyPr>
            <a:normAutofit fontScale="90000"/>
          </a:bodyPr>
          <a:lstStyle/>
          <a:p>
            <a:pPr algn="l"/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Паукообразные </a:t>
            </a:r>
            <a:b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обезьяны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3016"/>
            <a:ext cx="8229600" cy="316835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dirty="0" smtClean="0"/>
              <a:t>    Взрослая обезьяна может вырасти почти в 60 сантиметров высотой, не считая хвоста. Хвост очень мощный. Обезьяны используют его в качестве дополнительной конечности. Паукообразные обезьяны любят висеть вниз головой, зацепившись за ветки хвостом и лапами. Также эти обезьяны умеют перепрыгивать с ветки на ветку на высокой скорости. Она может быть черного, коричневого, золотого, рыжего или бронзового цвета.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://img-7.photosight.ru/a5a/5441075_x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5256584" cy="31683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Капибары</a:t>
            </a:r>
            <a:endParaRPr lang="ru-RU" sz="5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1"/>
            <a:ext cx="8229600" cy="281552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Водосвинка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проводит много времени в воде и является отличным пловцом и ныряльщиком. Когда она плавает, над водой видны только глаза, уши и ноздри.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Капибары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питаются растительной пищей, в том числе водными растениями.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Капибары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живут семьями, они активны на рассвете и в сумерках.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177</TotalTime>
  <Words>577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Удивительные животные  тропического леса</vt:lpstr>
      <vt:lpstr>Слайд 2</vt:lpstr>
      <vt:lpstr>Тукан</vt:lpstr>
      <vt:lpstr>Летающие  драконы</vt:lpstr>
      <vt:lpstr>Южноамериканские гарпии</vt:lpstr>
      <vt:lpstr>Древолазы.</vt:lpstr>
      <vt:lpstr>Винные змеи.</vt:lpstr>
      <vt:lpstr>Паукообразные  обезьяны</vt:lpstr>
      <vt:lpstr>Капибары</vt:lpstr>
      <vt:lpstr>Бразильские тапиры</vt:lpstr>
      <vt:lpstr>Слайд 11</vt:lpstr>
      <vt:lpstr>ВОПРОСЫ: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Удивительные животные тропического леса</dc:title>
  <dc:creator>надя</dc:creator>
  <cp:lastModifiedBy>надя</cp:lastModifiedBy>
  <cp:revision>17</cp:revision>
  <dcterms:created xsi:type="dcterms:W3CDTF">2017-03-26T19:10:56Z</dcterms:created>
  <dcterms:modified xsi:type="dcterms:W3CDTF">2019-10-11T18:50:57Z</dcterms:modified>
</cp:coreProperties>
</file>