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83" r:id="rId2"/>
    <p:sldId id="287" r:id="rId3"/>
    <p:sldId id="285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4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07704" y="692696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</a:rPr>
              <a:t>РУССКИЕ </a:t>
            </a:r>
            <a:r>
              <a:rPr kumimoji="0" lang="ru-RU" sz="7200" b="1" i="0" u="none" strike="noStrike" kern="0" cap="none" spc="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</a:rPr>
              <a:t>ПИСАТЕЛИ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</a:rPr>
              <a:t>2 класс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 smtClean="0">
              <a:ln w="11430">
                <a:solidFill>
                  <a:sysClr val="windowText" lastClr="000000"/>
                </a:solidFill>
              </a:ln>
              <a:solidFill>
                <a:srgbClr val="0000FF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/>
                <a:uLnTx/>
                <a:uFillTx/>
              </a:rPr>
              <a:t>УМК «Школа России»</a:t>
            </a:r>
            <a:endParaRPr kumimoji="0" lang="ru-RU" sz="2400" b="1" i="0" u="none" strike="noStrike" kern="0" cap="none" spc="0" normalizeH="0" baseline="0" noProof="0" dirty="0" smtClean="0">
              <a:ln w="11430">
                <a:solidFill>
                  <a:sysClr val="windowText" lastClr="000000"/>
                </a:solidFill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0442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73" y="260350"/>
            <a:ext cx="7128792" cy="792088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Русские писатели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4" descr="alexandrpushki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212" y="2060848"/>
            <a:ext cx="255428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post-64-11136409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038" y="2092364"/>
            <a:ext cx="2557462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olsto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005" y="2092364"/>
            <a:ext cx="264953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00113" y="825861"/>
            <a:ext cx="1655762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Толстой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Лев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Николаевич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92500" y="856456"/>
            <a:ext cx="1584325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Пушкин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Александр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Сергеевич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443662" y="900151"/>
            <a:ext cx="1800225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Крылов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Иван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CC0000"/>
                </a:solidFill>
              </a:rPr>
              <a:t>Андреевич</a:t>
            </a:r>
          </a:p>
        </p:txBody>
      </p:sp>
    </p:spTree>
    <p:extLst>
      <p:ext uri="{BB962C8B-B14F-4D97-AF65-F5344CB8AC3E}">
        <p14:creationId xmlns:p14="http://schemas.microsoft.com/office/powerpoint/2010/main" val="713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0116 L 0.61823 0.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1" y="3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4 0.00463 L -0.18907 0.6451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3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6 0.01944 L -0.27952 0.637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3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85211" y="1052513"/>
            <a:ext cx="7455540" cy="5266073"/>
            <a:chOff x="1084859" y="1052736"/>
            <a:chExt cx="7455246" cy="5581882"/>
          </a:xfrm>
        </p:grpSpPr>
        <p:pic>
          <p:nvPicPr>
            <p:cNvPr id="4115" name="Picture 2" descr="http://shkola.tsu.ru/upload/blog/b6c/kypr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052736"/>
              <a:ext cx="3248025" cy="400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1084859" y="5101318"/>
              <a:ext cx="7364762" cy="15333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400" b="1" dirty="0" smtClean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Александр Сергеевич </a:t>
              </a:r>
              <a:endParaRPr lang="ru-RU" sz="4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  <a:p>
              <a:pPr algn="ctr">
                <a:defRPr/>
              </a:pPr>
              <a:r>
                <a:rPr lang="ru-RU" sz="44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Пушкин</a:t>
              </a:r>
            </a:p>
          </p:txBody>
        </p:sp>
      </p:grp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869571" y="1144140"/>
            <a:ext cx="4103687" cy="3838545"/>
            <a:chOff x="331922" y="908720"/>
            <a:chExt cx="4104010" cy="3963453"/>
          </a:xfrm>
        </p:grpSpPr>
        <p:sp>
          <p:nvSpPr>
            <p:cNvPr id="512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31922" y="908720"/>
              <a:ext cx="4104010" cy="144015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"Сказка  о  рыбаке </a:t>
              </a:r>
            </a:p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 и  рыбке"</a:t>
              </a:r>
            </a:p>
          </p:txBody>
        </p:sp>
        <p:pic>
          <p:nvPicPr>
            <p:cNvPr id="4114" name="Picture 2" descr="http://www.old-land.ru/kadr/rr16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088" y="2477152"/>
              <a:ext cx="3168245" cy="2395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>
            <a:off x="1085209" y="1114233"/>
            <a:ext cx="3672409" cy="4074180"/>
            <a:chOff x="680872" y="1061122"/>
            <a:chExt cx="3672698" cy="4074004"/>
          </a:xfrm>
        </p:grpSpPr>
        <p:sp>
          <p:nvSpPr>
            <p:cNvPr id="1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680872" y="1061122"/>
              <a:ext cx="3672698" cy="7879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"/>
                  <a:cs typeface="Arial"/>
                </a:rPr>
                <a:t>«</a:t>
              </a:r>
              <a:r>
                <a:rPr lang="ru-RU" sz="3600" b="1" kern="10" dirty="0" err="1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Филипок</a:t>
              </a:r>
              <a:r>
                <a:rPr lang="ru-RU" sz="3600" b="1" kern="10" dirty="0">
                  <a:ln w="11430">
                    <a:solidFill>
                      <a:schemeClr val="tx1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»</a:t>
              </a:r>
            </a:p>
          </p:txBody>
        </p:sp>
        <p:pic>
          <p:nvPicPr>
            <p:cNvPr id="4112" name="Picture 2" descr="http://www.logvanov.r52.ru/data/filipok/96_97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9108" y="2245205"/>
              <a:ext cx="2016224" cy="2889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615235" y="1052513"/>
            <a:ext cx="6835026" cy="5499918"/>
            <a:chOff x="1614874" y="1052736"/>
            <a:chExt cx="6835418" cy="549961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614874" y="4982693"/>
              <a:ext cx="5835252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softRound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Лев Николаевич </a:t>
              </a:r>
            </a:p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Толстой</a:t>
              </a:r>
            </a:p>
          </p:txBody>
        </p:sp>
        <p:pic>
          <p:nvPicPr>
            <p:cNvPr id="4110" name="Picture 8" descr="http://attach.forum.ge/post-84-1368693686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891" y="1052736"/>
              <a:ext cx="3068401" cy="409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1015650" y="1042494"/>
            <a:ext cx="3752087" cy="4101444"/>
            <a:chOff x="924777" y="1213521"/>
            <a:chExt cx="3337659" cy="3770262"/>
          </a:xfrm>
        </p:grpSpPr>
        <p:sp>
          <p:nvSpPr>
            <p:cNvPr id="2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24777" y="1213521"/>
              <a:ext cx="3337659" cy="79271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600" b="1" kern="10" dirty="0">
                  <a:ln w="11430">
                    <a:solidFill>
                      <a:sysClr val="windowText" lastClr="000000"/>
                    </a:solidFill>
                  </a:ln>
                  <a:solidFill>
                    <a:srgbClr val="009900"/>
                  </a:solidFill>
                  <a:latin typeface="Arial"/>
                  <a:cs typeface="Arial"/>
                </a:rPr>
                <a:t>«Стрекоза и муравей»</a:t>
              </a:r>
            </a:p>
          </p:txBody>
        </p:sp>
        <p:pic>
          <p:nvPicPr>
            <p:cNvPr id="4108" name="Picture 2" descr="http://img.labirint.ru/images/comments_pic/0838/04labhs3d1221553926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404" y="2188725"/>
              <a:ext cx="2095845" cy="279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2003981" y="1033494"/>
            <a:ext cx="6446280" cy="5482199"/>
            <a:chOff x="1993003" y="1052737"/>
            <a:chExt cx="6445509" cy="548182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993003" y="4964905"/>
              <a:ext cx="5937844" cy="156966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softRound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Иван Андреевич </a:t>
              </a:r>
            </a:p>
            <a:p>
              <a:pPr algn="ctr">
                <a:defRPr/>
              </a:pPr>
              <a:r>
                <a:rPr lang="ru-RU" sz="4800" b="1" dirty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Крылов</a:t>
              </a:r>
            </a:p>
          </p:txBody>
        </p:sp>
        <p:pic>
          <p:nvPicPr>
            <p:cNvPr id="4106" name="Picture 2" descr="http://7dn.ru/upload/articles/6E6677222C923183C32576C500312B59/4_7D_07_Kumir_Br_f04_fmt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1348" y="1052737"/>
              <a:ext cx="3157164" cy="4131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WordArt 4"/>
          <p:cNvSpPr>
            <a:spLocks noChangeArrowheads="1" noChangeShapeType="1" noTextEdit="1"/>
          </p:cNvSpPr>
          <p:nvPr/>
        </p:nvSpPr>
        <p:spPr bwMode="auto">
          <a:xfrm>
            <a:off x="1331640" y="528667"/>
            <a:ext cx="72009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/>
                <a:cs typeface="Times New Roman"/>
              </a:rPr>
              <a:t>"Назови  автора"</a:t>
            </a:r>
          </a:p>
        </p:txBody>
      </p:sp>
    </p:spTree>
    <p:extLst>
      <p:ext uri="{BB962C8B-B14F-4D97-AF65-F5344CB8AC3E}">
        <p14:creationId xmlns:p14="http://schemas.microsoft.com/office/powerpoint/2010/main" val="154098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2420888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kern="0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/>
              </a:rPr>
              <a:t>МОЛОДЦЫ!</a:t>
            </a:r>
            <a:endParaRPr lang="ru-RU" sz="7200" b="1" kern="0" spc="50" noProof="0" dirty="0" smtClean="0">
              <a:ln w="1143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Times New Roman"/>
            </a:endParaRPr>
          </a:p>
        </p:txBody>
      </p:sp>
      <p:pic>
        <p:nvPicPr>
          <p:cNvPr id="5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340768"/>
            <a:ext cx="3384376" cy="781800"/>
          </a:xfrm>
          <a:prstGeom prst="rect">
            <a:avLst/>
          </a:prstGeom>
          <a:noFill/>
        </p:spPr>
      </p:pic>
      <p:pic>
        <p:nvPicPr>
          <p:cNvPr id="6" name="Picture 2" descr="C:\Users\Елена\Pictures\Мои рисунки\01_декор\6071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023828" y="4509120"/>
            <a:ext cx="3456384" cy="798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271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51</Words>
  <Application>Microsoft Office PowerPoint</Application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Презентация PowerPoint</vt:lpstr>
      <vt:lpstr>Русские писатели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Пользователь</cp:lastModifiedBy>
  <cp:revision>22</cp:revision>
  <dcterms:created xsi:type="dcterms:W3CDTF">2014-11-23T16:32:21Z</dcterms:created>
  <dcterms:modified xsi:type="dcterms:W3CDTF">2019-05-23T04:07:08Z</dcterms:modified>
</cp:coreProperties>
</file>