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06.02.2019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764704"/>
            <a:ext cx="7772400" cy="2880320"/>
          </a:xfrm>
        </p:spPr>
        <p:txBody>
          <a:bodyPr>
            <a:normAutofit fontScale="90000"/>
          </a:bodyPr>
          <a:lstStyle/>
          <a:p>
            <a:r>
              <a:rPr lang="ru-RU" sz="9600" dirty="0" smtClean="0"/>
              <a:t>Устный счет</a:t>
            </a:r>
            <a:br>
              <a:rPr lang="ru-RU" sz="9600" dirty="0" smtClean="0"/>
            </a:br>
            <a:r>
              <a:rPr lang="ru-RU" sz="9600" dirty="0" smtClean="0"/>
              <a:t>4 класс</a:t>
            </a:r>
            <a:endParaRPr lang="ru-RU" sz="9600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985781"/>
            <a:ext cx="5926137" cy="2841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8493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556792"/>
            <a:ext cx="8640959" cy="50405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6600" dirty="0" smtClean="0">
                <a:latin typeface="+mj-lt"/>
              </a:rPr>
              <a:t>18+13+22+27=     26+22+34+38=    37+28+23+32=    42+33+38+47=</a:t>
            </a:r>
            <a:endParaRPr lang="ru-RU" sz="6600" dirty="0">
              <a:latin typeface="+mj-lt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</a:t>
            </a:r>
            <a:r>
              <a:rPr lang="ru-RU" dirty="0" smtClean="0"/>
              <a:t>ычисли</a:t>
            </a: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5904121" y="1700808"/>
            <a:ext cx="1080120" cy="8640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80</a:t>
            </a:r>
            <a:endParaRPr lang="ru-RU" sz="4000" dirty="0"/>
          </a:p>
        </p:txBody>
      </p:sp>
      <p:sp>
        <p:nvSpPr>
          <p:cNvPr id="5" name="Овал 4"/>
          <p:cNvSpPr/>
          <p:nvPr/>
        </p:nvSpPr>
        <p:spPr>
          <a:xfrm>
            <a:off x="5847580" y="2699346"/>
            <a:ext cx="1296144" cy="9361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120</a:t>
            </a:r>
            <a:endParaRPr lang="ru-RU" sz="4000" dirty="0"/>
          </a:p>
        </p:txBody>
      </p:sp>
      <p:sp>
        <p:nvSpPr>
          <p:cNvPr id="6" name="Овал 5"/>
          <p:cNvSpPr/>
          <p:nvPr/>
        </p:nvSpPr>
        <p:spPr>
          <a:xfrm>
            <a:off x="5861132" y="3701453"/>
            <a:ext cx="1368152" cy="9361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120</a:t>
            </a:r>
            <a:endParaRPr lang="ru-RU" sz="4400" dirty="0"/>
          </a:p>
        </p:txBody>
      </p:sp>
      <p:sp>
        <p:nvSpPr>
          <p:cNvPr id="7" name="Овал 6"/>
          <p:cNvSpPr/>
          <p:nvPr/>
        </p:nvSpPr>
        <p:spPr>
          <a:xfrm>
            <a:off x="5933140" y="4707217"/>
            <a:ext cx="1296144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160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4225837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260648"/>
            <a:ext cx="8640959" cy="6264696"/>
          </a:xfrm>
        </p:spPr>
        <p:txBody>
          <a:bodyPr>
            <a:normAutofit/>
          </a:bodyPr>
          <a:lstStyle/>
          <a:p>
            <a:pPr algn="just"/>
            <a:r>
              <a:rPr lang="ru-RU" sz="6600" dirty="0" smtClean="0"/>
              <a:t>23*4+27*4=  25+25+25+25= (17+25)*2= </a:t>
            </a:r>
            <a:endParaRPr lang="en-US" sz="6600" dirty="0" smtClean="0"/>
          </a:p>
          <a:p>
            <a:pPr algn="just"/>
            <a:endParaRPr lang="ru-RU" sz="6600" dirty="0"/>
          </a:p>
        </p:txBody>
      </p:sp>
      <p:sp>
        <p:nvSpPr>
          <p:cNvPr id="4" name="Овал 3"/>
          <p:cNvSpPr/>
          <p:nvPr/>
        </p:nvSpPr>
        <p:spPr>
          <a:xfrm>
            <a:off x="5595811" y="260648"/>
            <a:ext cx="1440160" cy="10801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200</a:t>
            </a:r>
            <a:endParaRPr lang="ru-RU" sz="4000" dirty="0"/>
          </a:p>
        </p:txBody>
      </p:sp>
      <p:sp>
        <p:nvSpPr>
          <p:cNvPr id="6" name="Овал 5"/>
          <p:cNvSpPr/>
          <p:nvPr/>
        </p:nvSpPr>
        <p:spPr>
          <a:xfrm>
            <a:off x="5595811" y="1342759"/>
            <a:ext cx="1440160" cy="11521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100</a:t>
            </a:r>
            <a:endParaRPr lang="ru-RU" sz="4400" dirty="0"/>
          </a:p>
        </p:txBody>
      </p:sp>
      <p:sp>
        <p:nvSpPr>
          <p:cNvPr id="7" name="Овал 6"/>
          <p:cNvSpPr/>
          <p:nvPr/>
        </p:nvSpPr>
        <p:spPr>
          <a:xfrm>
            <a:off x="5661636" y="2490873"/>
            <a:ext cx="1440160" cy="10801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84</a:t>
            </a:r>
            <a:endParaRPr lang="ru-RU" sz="54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8238" y="3537635"/>
            <a:ext cx="2371463" cy="3290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995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1628800"/>
            <a:ext cx="8352928" cy="4530816"/>
          </a:xfrm>
        </p:spPr>
        <p:txBody>
          <a:bodyPr/>
          <a:lstStyle/>
          <a:p>
            <a:r>
              <a:rPr lang="ru-RU" dirty="0" smtClean="0"/>
              <a:t>Брату 3 года, сестре 10 лет. Через сколько лет брату будет столько же лет сколько сейчас сестре</a:t>
            </a:r>
            <a:r>
              <a:rPr lang="en-US" dirty="0" smtClean="0"/>
              <a:t>?</a:t>
            </a:r>
            <a:r>
              <a:rPr lang="ru-RU" dirty="0" smtClean="0"/>
              <a:t>    </a:t>
            </a:r>
            <a:endParaRPr lang="en-US" dirty="0" smtClean="0"/>
          </a:p>
          <a:p>
            <a:pPr marL="0" indent="0" algn="ctr">
              <a:buNone/>
            </a:pPr>
            <a:r>
              <a:rPr lang="ru-RU" dirty="0" smtClean="0"/>
              <a:t> Через 7 лет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Логические задачи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708919"/>
            <a:ext cx="2965115" cy="296511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2698900"/>
            <a:ext cx="3240360" cy="324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7771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260648"/>
            <a:ext cx="8640960" cy="5865515"/>
          </a:xfrm>
        </p:spPr>
        <p:txBody>
          <a:bodyPr>
            <a:normAutofit/>
          </a:bodyPr>
          <a:lstStyle/>
          <a:p>
            <a:pPr algn="just"/>
            <a:r>
              <a:rPr lang="ru-RU" sz="4000" dirty="0" smtClean="0"/>
              <a:t>Доску распилили на 6 частей. Сколько сделали распилов</a:t>
            </a:r>
            <a:r>
              <a:rPr lang="en-US" sz="4000" dirty="0" smtClean="0"/>
              <a:t>?</a:t>
            </a:r>
            <a:endParaRPr lang="ru-RU" sz="4000" dirty="0" smtClean="0"/>
          </a:p>
          <a:p>
            <a:pPr algn="just"/>
            <a:endParaRPr lang="ru-RU" sz="4000" dirty="0" smtClean="0"/>
          </a:p>
          <a:p>
            <a:pPr algn="just"/>
            <a:r>
              <a:rPr lang="ru-RU" sz="4000" dirty="0" smtClean="0"/>
              <a:t>                                             5 распилов</a:t>
            </a:r>
            <a:endParaRPr lang="ru-RU" sz="4000" dirty="0"/>
          </a:p>
          <a:p>
            <a:pPr algn="just"/>
            <a:endParaRPr lang="ru-RU" sz="4000" dirty="0" smtClean="0"/>
          </a:p>
          <a:p>
            <a:pPr algn="just"/>
            <a:endParaRPr lang="ru-RU" sz="4000" dirty="0"/>
          </a:p>
          <a:p>
            <a:pPr algn="just"/>
            <a:endParaRPr lang="ru-RU" sz="4000" dirty="0" smtClean="0"/>
          </a:p>
          <a:p>
            <a:pPr algn="just"/>
            <a:r>
              <a:rPr lang="ru-RU" sz="4000" dirty="0"/>
              <a:t> </a:t>
            </a:r>
            <a:r>
              <a:rPr lang="ru-RU" sz="4000" dirty="0" smtClean="0"/>
              <a:t>                                         </a:t>
            </a:r>
            <a:endParaRPr lang="ru-RU" sz="4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204863"/>
            <a:ext cx="3881260" cy="363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7677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260648"/>
            <a:ext cx="8640960" cy="6480720"/>
          </a:xfrm>
        </p:spPr>
        <p:txBody>
          <a:bodyPr/>
          <a:lstStyle/>
          <a:p>
            <a:r>
              <a:rPr lang="ru-RU" sz="3600" dirty="0" smtClean="0"/>
              <a:t>Даша нарисовала 10 фигур, чередуя прямоугольники, треугольники и круги. Каких фигур нарисовано больше и на сколько</a:t>
            </a:r>
            <a:r>
              <a:rPr lang="en-US" sz="3600" dirty="0" smtClean="0"/>
              <a:t>?</a:t>
            </a:r>
            <a:endParaRPr lang="ru-RU" sz="3600" dirty="0" smtClean="0"/>
          </a:p>
          <a:p>
            <a:pPr marL="0" indent="0" algn="ctr">
              <a:buNone/>
            </a:pPr>
            <a:r>
              <a:rPr lang="ru-RU" sz="2800" dirty="0" smtClean="0"/>
              <a:t>Прямоугольников больше на один</a:t>
            </a:r>
            <a:endParaRPr lang="ru-RU" sz="2800" dirty="0"/>
          </a:p>
          <a:p>
            <a:pPr marL="0" indent="0" algn="just">
              <a:buNone/>
            </a:pP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3140968"/>
            <a:ext cx="3294045" cy="3505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383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2204865"/>
            <a:ext cx="8208911" cy="201622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8800" dirty="0" smtClean="0"/>
              <a:t>Молодцы!!!</a:t>
            </a:r>
            <a:endParaRPr lang="ru-RU" sz="8800" dirty="0"/>
          </a:p>
        </p:txBody>
      </p:sp>
    </p:spTree>
    <p:extLst>
      <p:ext uri="{BB962C8B-B14F-4D97-AF65-F5344CB8AC3E}">
        <p14:creationId xmlns:p14="http://schemas.microsoft.com/office/powerpoint/2010/main" val="108415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</TotalTime>
  <Words>93</Words>
  <Application>Microsoft Office PowerPoint</Application>
  <PresentationFormat>Экран (4:3)</PresentationFormat>
  <Paragraphs>24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Волна</vt:lpstr>
      <vt:lpstr>Устный счет 4 класс</vt:lpstr>
      <vt:lpstr>Вычисли</vt:lpstr>
      <vt:lpstr>Презентация PowerPoint</vt:lpstr>
      <vt:lpstr>Логические задачи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Устный счет</dc:title>
  <dc:creator>Дмитрий</dc:creator>
  <cp:lastModifiedBy>Дмитрий</cp:lastModifiedBy>
  <cp:revision>10</cp:revision>
  <dcterms:created xsi:type="dcterms:W3CDTF">2019-01-27T12:31:45Z</dcterms:created>
  <dcterms:modified xsi:type="dcterms:W3CDTF">2019-02-06T11:25:26Z</dcterms:modified>
</cp:coreProperties>
</file>