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98" r:id="rId4"/>
    <p:sldMasterId id="2147483718" r:id="rId5"/>
  </p:sldMasterIdLst>
  <p:sldIdLst>
    <p:sldId id="256" r:id="rId6"/>
    <p:sldId id="257" r:id="rId7"/>
    <p:sldId id="279" r:id="rId8"/>
    <p:sldId id="267" r:id="rId9"/>
    <p:sldId id="277" r:id="rId10"/>
    <p:sldId id="266" r:id="rId11"/>
    <p:sldId id="278" r:id="rId12"/>
    <p:sldId id="271" r:id="rId13"/>
    <p:sldId id="265" r:id="rId14"/>
    <p:sldId id="280" r:id="rId15"/>
    <p:sldId id="269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0AF6A6-0FA4-4652-BB72-2DB1E7FEBE17}" type="doc">
      <dgm:prSet loTypeId="urn:microsoft.com/office/officeart/2005/8/layout/cycle8" loCatId="cycle" qsTypeId="urn:microsoft.com/office/officeart/2005/8/quickstyle/simple1" qsCatId="simple" csTypeId="urn:microsoft.com/office/officeart/2005/8/colors/accent6_1" csCatId="accent6" phldr="1"/>
      <dgm:spPr/>
    </dgm:pt>
    <dgm:pt modelId="{91BB71ED-00C3-4919-9F10-478A6C94CF2C}">
      <dgm:prSet phldrT="[Текст]"/>
      <dgm:spPr/>
      <dgm:t>
        <a:bodyPr/>
        <a:lstStyle/>
        <a:p>
          <a:r>
            <a:rPr lang="ru-RU" dirty="0" smtClean="0"/>
            <a:t>Могу</a:t>
          </a:r>
        </a:p>
        <a:p>
          <a:r>
            <a:rPr lang="ru-RU" dirty="0" smtClean="0"/>
            <a:t>Способности</a:t>
          </a:r>
        </a:p>
      </dgm:t>
    </dgm:pt>
    <dgm:pt modelId="{348F88C1-0452-481F-8884-3601B26DCD97}" type="parTrans" cxnId="{0D3901B3-658A-4956-8338-8AD5929AD774}">
      <dgm:prSet/>
      <dgm:spPr/>
      <dgm:t>
        <a:bodyPr/>
        <a:lstStyle/>
        <a:p>
          <a:endParaRPr lang="ru-RU"/>
        </a:p>
      </dgm:t>
    </dgm:pt>
    <dgm:pt modelId="{072CE8B6-892B-4129-B688-DC7B79E788D0}" type="sibTrans" cxnId="{0D3901B3-658A-4956-8338-8AD5929AD774}">
      <dgm:prSet/>
      <dgm:spPr/>
      <dgm:t>
        <a:bodyPr/>
        <a:lstStyle/>
        <a:p>
          <a:endParaRPr lang="ru-RU"/>
        </a:p>
      </dgm:t>
    </dgm:pt>
    <dgm:pt modelId="{4E0CA1E8-F2A2-4230-91A4-B8714F31C2C4}">
      <dgm:prSet phldrT="[Текст]"/>
      <dgm:spPr/>
      <dgm:t>
        <a:bodyPr/>
        <a:lstStyle/>
        <a:p>
          <a:r>
            <a:rPr lang="ru-RU" dirty="0" smtClean="0"/>
            <a:t>Надо</a:t>
          </a:r>
        </a:p>
        <a:p>
          <a:r>
            <a:rPr lang="ru-RU" dirty="0" smtClean="0"/>
            <a:t>Рынок труда</a:t>
          </a:r>
          <a:endParaRPr lang="ru-RU" dirty="0"/>
        </a:p>
      </dgm:t>
    </dgm:pt>
    <dgm:pt modelId="{655146C7-0837-4395-A768-1C3FEB6C6B1E}" type="parTrans" cxnId="{CE8954FB-E621-47DC-B44E-D9725DB18A7F}">
      <dgm:prSet/>
      <dgm:spPr/>
      <dgm:t>
        <a:bodyPr/>
        <a:lstStyle/>
        <a:p>
          <a:endParaRPr lang="ru-RU"/>
        </a:p>
      </dgm:t>
    </dgm:pt>
    <dgm:pt modelId="{D2327DDF-73DB-4403-983E-67F9C12320E8}" type="sibTrans" cxnId="{CE8954FB-E621-47DC-B44E-D9725DB18A7F}">
      <dgm:prSet/>
      <dgm:spPr/>
      <dgm:t>
        <a:bodyPr/>
        <a:lstStyle/>
        <a:p>
          <a:endParaRPr lang="ru-RU"/>
        </a:p>
      </dgm:t>
    </dgm:pt>
    <dgm:pt modelId="{2C450829-529C-4DAC-AAC1-25B4EDBA48BB}">
      <dgm:prSet phldrT="[Текст]"/>
      <dgm:spPr/>
      <dgm:t>
        <a:bodyPr/>
        <a:lstStyle/>
        <a:p>
          <a:r>
            <a:rPr lang="ru-RU" dirty="0" smtClean="0"/>
            <a:t>Хочу</a:t>
          </a:r>
        </a:p>
        <a:p>
          <a:r>
            <a:rPr lang="ru-RU" dirty="0" smtClean="0"/>
            <a:t>Интерес</a:t>
          </a:r>
          <a:endParaRPr lang="ru-RU" dirty="0"/>
        </a:p>
      </dgm:t>
    </dgm:pt>
    <dgm:pt modelId="{48D8B744-8958-4E5F-A449-F1B2B48C5037}" type="parTrans" cxnId="{33506B33-0375-42B0-A628-A73B2453DE34}">
      <dgm:prSet/>
      <dgm:spPr/>
      <dgm:t>
        <a:bodyPr/>
        <a:lstStyle/>
        <a:p>
          <a:endParaRPr lang="ru-RU"/>
        </a:p>
      </dgm:t>
    </dgm:pt>
    <dgm:pt modelId="{B3E081AA-5CF8-4EDC-8044-6FE76AB59F11}" type="sibTrans" cxnId="{33506B33-0375-42B0-A628-A73B2453DE34}">
      <dgm:prSet/>
      <dgm:spPr/>
      <dgm:t>
        <a:bodyPr/>
        <a:lstStyle/>
        <a:p>
          <a:endParaRPr lang="ru-RU"/>
        </a:p>
      </dgm:t>
    </dgm:pt>
    <dgm:pt modelId="{F463D65F-3CA0-40AD-B866-0F22CC1BE6D6}" type="pres">
      <dgm:prSet presAssocID="{BC0AF6A6-0FA4-4652-BB72-2DB1E7FEBE17}" presName="compositeShape" presStyleCnt="0">
        <dgm:presLayoutVars>
          <dgm:chMax val="7"/>
          <dgm:dir/>
          <dgm:resizeHandles val="exact"/>
        </dgm:presLayoutVars>
      </dgm:prSet>
      <dgm:spPr/>
    </dgm:pt>
    <dgm:pt modelId="{B51CCDA9-B794-44DE-B3F1-092217EF2191}" type="pres">
      <dgm:prSet presAssocID="{BC0AF6A6-0FA4-4652-BB72-2DB1E7FEBE17}" presName="wedge1" presStyleLbl="node1" presStyleIdx="0" presStyleCnt="3" custLinFactNeighborX="1035" custLinFactNeighborY="-1343"/>
      <dgm:spPr/>
      <dgm:t>
        <a:bodyPr/>
        <a:lstStyle/>
        <a:p>
          <a:endParaRPr lang="ru-RU"/>
        </a:p>
      </dgm:t>
    </dgm:pt>
    <dgm:pt modelId="{09D7085C-3BCF-4E95-ADB3-E64BDC543A9A}" type="pres">
      <dgm:prSet presAssocID="{BC0AF6A6-0FA4-4652-BB72-2DB1E7FEBE17}" presName="dummy1a" presStyleCnt="0"/>
      <dgm:spPr/>
    </dgm:pt>
    <dgm:pt modelId="{36F4783C-0D03-48AB-A471-FE1E9E60197B}" type="pres">
      <dgm:prSet presAssocID="{BC0AF6A6-0FA4-4652-BB72-2DB1E7FEBE17}" presName="dummy1b" presStyleCnt="0"/>
      <dgm:spPr/>
    </dgm:pt>
    <dgm:pt modelId="{B2FDE891-402B-447E-ADA6-A7BD37B83662}" type="pres">
      <dgm:prSet presAssocID="{BC0AF6A6-0FA4-4652-BB72-2DB1E7FEBE1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535E7-8601-4A35-89CF-EE4E9BABE207}" type="pres">
      <dgm:prSet presAssocID="{BC0AF6A6-0FA4-4652-BB72-2DB1E7FEBE17}" presName="wedge2" presStyleLbl="node1" presStyleIdx="1" presStyleCnt="3"/>
      <dgm:spPr/>
      <dgm:t>
        <a:bodyPr/>
        <a:lstStyle/>
        <a:p>
          <a:endParaRPr lang="ru-RU"/>
        </a:p>
      </dgm:t>
    </dgm:pt>
    <dgm:pt modelId="{BA5F19E6-9E2D-4037-B63D-C788481C72FB}" type="pres">
      <dgm:prSet presAssocID="{BC0AF6A6-0FA4-4652-BB72-2DB1E7FEBE17}" presName="dummy2a" presStyleCnt="0"/>
      <dgm:spPr/>
    </dgm:pt>
    <dgm:pt modelId="{2C9C1CD5-EF22-4E8F-AC0B-9A59716BE0EC}" type="pres">
      <dgm:prSet presAssocID="{BC0AF6A6-0FA4-4652-BB72-2DB1E7FEBE17}" presName="dummy2b" presStyleCnt="0"/>
      <dgm:spPr/>
    </dgm:pt>
    <dgm:pt modelId="{73E7AE8D-4EB0-40C9-90DA-8985E45DA4E6}" type="pres">
      <dgm:prSet presAssocID="{BC0AF6A6-0FA4-4652-BB72-2DB1E7FEBE1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9BB3D-860A-47BF-AEAA-CC0B6938264E}" type="pres">
      <dgm:prSet presAssocID="{BC0AF6A6-0FA4-4652-BB72-2DB1E7FEBE17}" presName="wedge3" presStyleLbl="node1" presStyleIdx="2" presStyleCnt="3" custAng="0" custScaleX="102609" custScaleY="98819"/>
      <dgm:spPr/>
      <dgm:t>
        <a:bodyPr/>
        <a:lstStyle/>
        <a:p>
          <a:endParaRPr lang="ru-RU"/>
        </a:p>
      </dgm:t>
    </dgm:pt>
    <dgm:pt modelId="{999C7FE0-4D7C-460F-A7EA-A61F805812CB}" type="pres">
      <dgm:prSet presAssocID="{BC0AF6A6-0FA4-4652-BB72-2DB1E7FEBE17}" presName="dummy3a" presStyleCnt="0"/>
      <dgm:spPr/>
    </dgm:pt>
    <dgm:pt modelId="{3666F689-C117-47AE-9860-0D9E3E35D6A7}" type="pres">
      <dgm:prSet presAssocID="{BC0AF6A6-0FA4-4652-BB72-2DB1E7FEBE17}" presName="dummy3b" presStyleCnt="0"/>
      <dgm:spPr/>
    </dgm:pt>
    <dgm:pt modelId="{F4FE96C5-917D-47D8-B019-272DA165C63E}" type="pres">
      <dgm:prSet presAssocID="{BC0AF6A6-0FA4-4652-BB72-2DB1E7FEBE1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15362-AA4E-4CC5-A1D1-2155C929CB9C}" type="pres">
      <dgm:prSet presAssocID="{072CE8B6-892B-4129-B688-DC7B79E788D0}" presName="arrowWedge1" presStyleLbl="fgSibTrans2D1" presStyleIdx="0" presStyleCnt="3"/>
      <dgm:spPr/>
    </dgm:pt>
    <dgm:pt modelId="{49031201-6D86-4E90-BBE6-4B26B005A599}" type="pres">
      <dgm:prSet presAssocID="{D2327DDF-73DB-4403-983E-67F9C12320E8}" presName="arrowWedge2" presStyleLbl="fgSibTrans2D1" presStyleIdx="1" presStyleCnt="3"/>
      <dgm:spPr/>
    </dgm:pt>
    <dgm:pt modelId="{0DF14067-6CC9-4329-B8BD-3F7F3CDB9DFD}" type="pres">
      <dgm:prSet presAssocID="{B3E081AA-5CF8-4EDC-8044-6FE76AB59F11}" presName="arrowWedge3" presStyleLbl="fgSibTrans2D1" presStyleIdx="2" presStyleCnt="3"/>
      <dgm:spPr/>
    </dgm:pt>
  </dgm:ptLst>
  <dgm:cxnLst>
    <dgm:cxn modelId="{0D3901B3-658A-4956-8338-8AD5929AD774}" srcId="{BC0AF6A6-0FA4-4652-BB72-2DB1E7FEBE17}" destId="{91BB71ED-00C3-4919-9F10-478A6C94CF2C}" srcOrd="0" destOrd="0" parTransId="{348F88C1-0452-481F-8884-3601B26DCD97}" sibTransId="{072CE8B6-892B-4129-B688-DC7B79E788D0}"/>
    <dgm:cxn modelId="{A52055CC-7D69-4F64-98DE-1D0FEEBBB4E8}" type="presOf" srcId="{4E0CA1E8-F2A2-4230-91A4-B8714F31C2C4}" destId="{73E7AE8D-4EB0-40C9-90DA-8985E45DA4E6}" srcOrd="1" destOrd="0" presId="urn:microsoft.com/office/officeart/2005/8/layout/cycle8"/>
    <dgm:cxn modelId="{33506B33-0375-42B0-A628-A73B2453DE34}" srcId="{BC0AF6A6-0FA4-4652-BB72-2DB1E7FEBE17}" destId="{2C450829-529C-4DAC-AAC1-25B4EDBA48BB}" srcOrd="2" destOrd="0" parTransId="{48D8B744-8958-4E5F-A449-F1B2B48C5037}" sibTransId="{B3E081AA-5CF8-4EDC-8044-6FE76AB59F11}"/>
    <dgm:cxn modelId="{CE8954FB-E621-47DC-B44E-D9725DB18A7F}" srcId="{BC0AF6A6-0FA4-4652-BB72-2DB1E7FEBE17}" destId="{4E0CA1E8-F2A2-4230-91A4-B8714F31C2C4}" srcOrd="1" destOrd="0" parTransId="{655146C7-0837-4395-A768-1C3FEB6C6B1E}" sibTransId="{D2327DDF-73DB-4403-983E-67F9C12320E8}"/>
    <dgm:cxn modelId="{05F2AB7D-B21D-4E19-B717-467A5FB47F12}" type="presOf" srcId="{2C450829-529C-4DAC-AAC1-25B4EDBA48BB}" destId="{F4FE96C5-917D-47D8-B019-272DA165C63E}" srcOrd="1" destOrd="0" presId="urn:microsoft.com/office/officeart/2005/8/layout/cycle8"/>
    <dgm:cxn modelId="{A23D2954-9EA9-47A7-A942-A5A8F0D90C77}" type="presOf" srcId="{91BB71ED-00C3-4919-9F10-478A6C94CF2C}" destId="{B2FDE891-402B-447E-ADA6-A7BD37B83662}" srcOrd="1" destOrd="0" presId="urn:microsoft.com/office/officeart/2005/8/layout/cycle8"/>
    <dgm:cxn modelId="{FC43A4FF-D842-4EE8-A7F9-480439970643}" type="presOf" srcId="{4E0CA1E8-F2A2-4230-91A4-B8714F31C2C4}" destId="{432535E7-8601-4A35-89CF-EE4E9BABE207}" srcOrd="0" destOrd="0" presId="urn:microsoft.com/office/officeart/2005/8/layout/cycle8"/>
    <dgm:cxn modelId="{242EA57E-276A-4091-B763-2D61E6790DF9}" type="presOf" srcId="{BC0AF6A6-0FA4-4652-BB72-2DB1E7FEBE17}" destId="{F463D65F-3CA0-40AD-B866-0F22CC1BE6D6}" srcOrd="0" destOrd="0" presId="urn:microsoft.com/office/officeart/2005/8/layout/cycle8"/>
    <dgm:cxn modelId="{C74B167D-7918-4FA8-824B-377A45187792}" type="presOf" srcId="{2C450829-529C-4DAC-AAC1-25B4EDBA48BB}" destId="{4509BB3D-860A-47BF-AEAA-CC0B6938264E}" srcOrd="0" destOrd="0" presId="urn:microsoft.com/office/officeart/2005/8/layout/cycle8"/>
    <dgm:cxn modelId="{6CBDFC05-2BC3-4C0A-A860-C06BF068714A}" type="presOf" srcId="{91BB71ED-00C3-4919-9F10-478A6C94CF2C}" destId="{B51CCDA9-B794-44DE-B3F1-092217EF2191}" srcOrd="0" destOrd="0" presId="urn:microsoft.com/office/officeart/2005/8/layout/cycle8"/>
    <dgm:cxn modelId="{6C00FC7A-0CF9-4F54-893F-6E3F76239FEF}" type="presParOf" srcId="{F463D65F-3CA0-40AD-B866-0F22CC1BE6D6}" destId="{B51CCDA9-B794-44DE-B3F1-092217EF2191}" srcOrd="0" destOrd="0" presId="urn:microsoft.com/office/officeart/2005/8/layout/cycle8"/>
    <dgm:cxn modelId="{C38DCCED-2D76-4AC5-95CC-171A1587A819}" type="presParOf" srcId="{F463D65F-3CA0-40AD-B866-0F22CC1BE6D6}" destId="{09D7085C-3BCF-4E95-ADB3-E64BDC543A9A}" srcOrd="1" destOrd="0" presId="urn:microsoft.com/office/officeart/2005/8/layout/cycle8"/>
    <dgm:cxn modelId="{42BFB6F3-7C1E-4A8A-BE84-812CE083C037}" type="presParOf" srcId="{F463D65F-3CA0-40AD-B866-0F22CC1BE6D6}" destId="{36F4783C-0D03-48AB-A471-FE1E9E60197B}" srcOrd="2" destOrd="0" presId="urn:microsoft.com/office/officeart/2005/8/layout/cycle8"/>
    <dgm:cxn modelId="{3656624B-3A4A-405F-80FE-62C0721E7BBB}" type="presParOf" srcId="{F463D65F-3CA0-40AD-B866-0F22CC1BE6D6}" destId="{B2FDE891-402B-447E-ADA6-A7BD37B83662}" srcOrd="3" destOrd="0" presId="urn:microsoft.com/office/officeart/2005/8/layout/cycle8"/>
    <dgm:cxn modelId="{96850999-2DD0-4F93-90C0-F2A5E5897E68}" type="presParOf" srcId="{F463D65F-3CA0-40AD-B866-0F22CC1BE6D6}" destId="{432535E7-8601-4A35-89CF-EE4E9BABE207}" srcOrd="4" destOrd="0" presId="urn:microsoft.com/office/officeart/2005/8/layout/cycle8"/>
    <dgm:cxn modelId="{B69D6666-A2B2-4133-8E3F-3D9356B0DD8E}" type="presParOf" srcId="{F463D65F-3CA0-40AD-B866-0F22CC1BE6D6}" destId="{BA5F19E6-9E2D-4037-B63D-C788481C72FB}" srcOrd="5" destOrd="0" presId="urn:microsoft.com/office/officeart/2005/8/layout/cycle8"/>
    <dgm:cxn modelId="{819D82CB-E704-40A0-ACF3-68FAB7B4E541}" type="presParOf" srcId="{F463D65F-3CA0-40AD-B866-0F22CC1BE6D6}" destId="{2C9C1CD5-EF22-4E8F-AC0B-9A59716BE0EC}" srcOrd="6" destOrd="0" presId="urn:microsoft.com/office/officeart/2005/8/layout/cycle8"/>
    <dgm:cxn modelId="{C9AB1663-CE5A-4094-945F-CDB10A62A48C}" type="presParOf" srcId="{F463D65F-3CA0-40AD-B866-0F22CC1BE6D6}" destId="{73E7AE8D-4EB0-40C9-90DA-8985E45DA4E6}" srcOrd="7" destOrd="0" presId="urn:microsoft.com/office/officeart/2005/8/layout/cycle8"/>
    <dgm:cxn modelId="{4A756739-8B97-4354-B59D-804983991312}" type="presParOf" srcId="{F463D65F-3CA0-40AD-B866-0F22CC1BE6D6}" destId="{4509BB3D-860A-47BF-AEAA-CC0B6938264E}" srcOrd="8" destOrd="0" presId="urn:microsoft.com/office/officeart/2005/8/layout/cycle8"/>
    <dgm:cxn modelId="{4E78C52B-629C-4B16-B301-13956F38DB15}" type="presParOf" srcId="{F463D65F-3CA0-40AD-B866-0F22CC1BE6D6}" destId="{999C7FE0-4D7C-460F-A7EA-A61F805812CB}" srcOrd="9" destOrd="0" presId="urn:microsoft.com/office/officeart/2005/8/layout/cycle8"/>
    <dgm:cxn modelId="{4C42315E-7CFC-417E-9E29-250C5E678ACF}" type="presParOf" srcId="{F463D65F-3CA0-40AD-B866-0F22CC1BE6D6}" destId="{3666F689-C117-47AE-9860-0D9E3E35D6A7}" srcOrd="10" destOrd="0" presId="urn:microsoft.com/office/officeart/2005/8/layout/cycle8"/>
    <dgm:cxn modelId="{FECA86F7-0865-4478-9F3E-D67156B77AC3}" type="presParOf" srcId="{F463D65F-3CA0-40AD-B866-0F22CC1BE6D6}" destId="{F4FE96C5-917D-47D8-B019-272DA165C63E}" srcOrd="11" destOrd="0" presId="urn:microsoft.com/office/officeart/2005/8/layout/cycle8"/>
    <dgm:cxn modelId="{2FFCC1F1-CB64-4C4C-920C-13260DCF4ED8}" type="presParOf" srcId="{F463D65F-3CA0-40AD-B866-0F22CC1BE6D6}" destId="{6C715362-AA4E-4CC5-A1D1-2155C929CB9C}" srcOrd="12" destOrd="0" presId="urn:microsoft.com/office/officeart/2005/8/layout/cycle8"/>
    <dgm:cxn modelId="{C8507B99-400F-422E-9488-50DCC8806C6D}" type="presParOf" srcId="{F463D65F-3CA0-40AD-B866-0F22CC1BE6D6}" destId="{49031201-6D86-4E90-BBE6-4B26B005A599}" srcOrd="13" destOrd="0" presId="urn:microsoft.com/office/officeart/2005/8/layout/cycle8"/>
    <dgm:cxn modelId="{21373D27-D2C7-4EC4-9438-95FE0C57B929}" type="presParOf" srcId="{F463D65F-3CA0-40AD-B866-0F22CC1BE6D6}" destId="{0DF14067-6CC9-4329-B8BD-3F7F3CDB9DF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67AAA7-E19E-4542-B59B-B7887D4A9E4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5FE742-538F-4766-AA5B-46BFAAC71D83}">
      <dgm:prSet phldrT="[Текст]"/>
      <dgm:spPr/>
      <dgm:t>
        <a:bodyPr/>
        <a:lstStyle/>
        <a:p>
          <a:r>
            <a:rPr lang="ru-RU" dirty="0" smtClean="0"/>
            <a:t>профессии</a:t>
          </a:r>
          <a:endParaRPr lang="ru-RU" dirty="0"/>
        </a:p>
      </dgm:t>
    </dgm:pt>
    <dgm:pt modelId="{C3EA9B50-F0F2-4F49-B67C-2E2CB5C1244C}" type="parTrans" cxnId="{2B5C65BC-391F-481F-807B-7F7CCBB21A31}">
      <dgm:prSet/>
      <dgm:spPr/>
      <dgm:t>
        <a:bodyPr/>
        <a:lstStyle/>
        <a:p>
          <a:endParaRPr lang="ru-RU"/>
        </a:p>
      </dgm:t>
    </dgm:pt>
    <dgm:pt modelId="{A868B248-46AF-45E3-B00B-A7C4033DBE8C}" type="sibTrans" cxnId="{2B5C65BC-391F-481F-807B-7F7CCBB21A31}">
      <dgm:prSet/>
      <dgm:spPr/>
      <dgm:t>
        <a:bodyPr/>
        <a:lstStyle/>
        <a:p>
          <a:endParaRPr lang="ru-RU"/>
        </a:p>
      </dgm:t>
    </dgm:pt>
    <dgm:pt modelId="{51DD871B-7062-4942-96A1-6F076D3EAE19}">
      <dgm:prSet phldrT="[Текст]"/>
      <dgm:spPr/>
      <dgm:t>
        <a:bodyPr/>
        <a:lstStyle/>
        <a:p>
          <a:r>
            <a:rPr lang="ru-RU" dirty="0" smtClean="0"/>
            <a:t>самые</a:t>
          </a:r>
          <a:endParaRPr lang="ru-RU" dirty="0"/>
        </a:p>
      </dgm:t>
    </dgm:pt>
    <dgm:pt modelId="{5D9BA4DD-5FC4-4485-91C4-BB95700D5855}" type="parTrans" cxnId="{0BC2751E-6D3D-4F80-801D-399E1507B81C}">
      <dgm:prSet/>
      <dgm:spPr/>
      <dgm:t>
        <a:bodyPr/>
        <a:lstStyle/>
        <a:p>
          <a:endParaRPr lang="ru-RU"/>
        </a:p>
      </dgm:t>
    </dgm:pt>
    <dgm:pt modelId="{26027D9D-7C58-4489-833C-2559113E1744}" type="sibTrans" cxnId="{0BC2751E-6D3D-4F80-801D-399E1507B81C}">
      <dgm:prSet/>
      <dgm:spPr/>
      <dgm:t>
        <a:bodyPr/>
        <a:lstStyle/>
        <a:p>
          <a:endParaRPr lang="ru-RU"/>
        </a:p>
      </dgm:t>
    </dgm:pt>
    <dgm:pt modelId="{05D736C2-C907-41E4-9B7E-0184FA6E5605}">
      <dgm:prSet phldrT="[Текст]"/>
      <dgm:spPr/>
      <dgm:t>
        <a:bodyPr/>
        <a:lstStyle/>
        <a:p>
          <a:r>
            <a:rPr lang="ru-RU" dirty="0" smtClean="0"/>
            <a:t>модные</a:t>
          </a:r>
          <a:endParaRPr lang="ru-RU" dirty="0"/>
        </a:p>
      </dgm:t>
    </dgm:pt>
    <dgm:pt modelId="{25F1739F-25F5-49E9-872F-0CA282DEF5FB}" type="parTrans" cxnId="{8D6DE6CF-3A1F-46B2-B83C-06CF14E1C89C}">
      <dgm:prSet/>
      <dgm:spPr/>
      <dgm:t>
        <a:bodyPr/>
        <a:lstStyle/>
        <a:p>
          <a:endParaRPr lang="ru-RU"/>
        </a:p>
      </dgm:t>
    </dgm:pt>
    <dgm:pt modelId="{5FDEBF9E-E416-47E6-B7B5-0C63D9DE4B12}" type="sibTrans" cxnId="{8D6DE6CF-3A1F-46B2-B83C-06CF14E1C89C}">
      <dgm:prSet/>
      <dgm:spPr/>
      <dgm:t>
        <a:bodyPr/>
        <a:lstStyle/>
        <a:p>
          <a:endParaRPr lang="ru-RU"/>
        </a:p>
      </dgm:t>
    </dgm:pt>
    <dgm:pt modelId="{1CBB06E6-964D-4FEB-9D09-D0A70F9D45D7}">
      <dgm:prSet phldrT="[Текст]"/>
      <dgm:spPr/>
      <dgm:t>
        <a:bodyPr/>
        <a:lstStyle/>
        <a:p>
          <a:r>
            <a:rPr lang="ru-RU" dirty="0" smtClean="0"/>
            <a:t>забытые</a:t>
          </a:r>
          <a:endParaRPr lang="ru-RU" dirty="0"/>
        </a:p>
      </dgm:t>
    </dgm:pt>
    <dgm:pt modelId="{D61376C8-D96C-4BC9-8820-2550FC8BFE93}" type="parTrans" cxnId="{C984F6D4-0105-450D-99D2-357C124A3D83}">
      <dgm:prSet/>
      <dgm:spPr/>
      <dgm:t>
        <a:bodyPr/>
        <a:lstStyle/>
        <a:p>
          <a:endParaRPr lang="ru-RU"/>
        </a:p>
      </dgm:t>
    </dgm:pt>
    <dgm:pt modelId="{16E54D52-E0D9-43F8-AECE-014457F9E6AD}" type="sibTrans" cxnId="{C984F6D4-0105-450D-99D2-357C124A3D83}">
      <dgm:prSet/>
      <dgm:spPr/>
      <dgm:t>
        <a:bodyPr/>
        <a:lstStyle/>
        <a:p>
          <a:endParaRPr lang="ru-RU"/>
        </a:p>
      </dgm:t>
    </dgm:pt>
    <dgm:pt modelId="{E5142A99-FE46-4A13-B9AE-651F738587D2}">
      <dgm:prSet phldrT="[Текст]"/>
      <dgm:spPr/>
      <dgm:t>
        <a:bodyPr/>
        <a:lstStyle/>
        <a:p>
          <a:r>
            <a:rPr lang="ru-RU" dirty="0" smtClean="0"/>
            <a:t>самые</a:t>
          </a:r>
          <a:endParaRPr lang="ru-RU" dirty="0"/>
        </a:p>
      </dgm:t>
    </dgm:pt>
    <dgm:pt modelId="{9CCE49FE-5BE4-4B4B-9B19-E145F0E92DBD}" type="parTrans" cxnId="{E7E365C9-881A-4077-B6A6-B0518EC6C2F2}">
      <dgm:prSet/>
      <dgm:spPr/>
      <dgm:t>
        <a:bodyPr/>
        <a:lstStyle/>
        <a:p>
          <a:endParaRPr lang="ru-RU"/>
        </a:p>
      </dgm:t>
    </dgm:pt>
    <dgm:pt modelId="{FF52BA77-994F-4A36-927C-0D7D8F580809}" type="sibTrans" cxnId="{E7E365C9-881A-4077-B6A6-B0518EC6C2F2}">
      <dgm:prSet/>
      <dgm:spPr/>
      <dgm:t>
        <a:bodyPr/>
        <a:lstStyle/>
        <a:p>
          <a:endParaRPr lang="ru-RU"/>
        </a:p>
      </dgm:t>
    </dgm:pt>
    <dgm:pt modelId="{FB844602-1F3C-493E-9E6E-705652998965}">
      <dgm:prSet phldrT="[Текст]"/>
      <dgm:spPr/>
      <dgm:t>
        <a:bodyPr/>
        <a:lstStyle/>
        <a:p>
          <a:r>
            <a:rPr lang="ru-RU" dirty="0" smtClean="0"/>
            <a:t>отважные</a:t>
          </a:r>
          <a:endParaRPr lang="ru-RU" dirty="0"/>
        </a:p>
      </dgm:t>
    </dgm:pt>
    <dgm:pt modelId="{D6218FDF-A350-4EFA-8796-36189FB93E01}" type="parTrans" cxnId="{5633538E-C593-4BB8-B25F-54CA202E42DE}">
      <dgm:prSet/>
      <dgm:spPr/>
      <dgm:t>
        <a:bodyPr/>
        <a:lstStyle/>
        <a:p>
          <a:endParaRPr lang="ru-RU"/>
        </a:p>
      </dgm:t>
    </dgm:pt>
    <dgm:pt modelId="{8634BE12-EC31-45E2-924B-8B3235E1C557}" type="sibTrans" cxnId="{5633538E-C593-4BB8-B25F-54CA202E42DE}">
      <dgm:prSet/>
      <dgm:spPr/>
      <dgm:t>
        <a:bodyPr/>
        <a:lstStyle/>
        <a:p>
          <a:endParaRPr lang="ru-RU"/>
        </a:p>
      </dgm:t>
    </dgm:pt>
    <dgm:pt modelId="{1795B94B-C718-4DE4-9427-DE37B9300736}">
      <dgm:prSet/>
      <dgm:spPr/>
      <dgm:t>
        <a:bodyPr/>
        <a:lstStyle/>
        <a:p>
          <a:r>
            <a:rPr lang="ru-RU" dirty="0" smtClean="0"/>
            <a:t>всегда нужные</a:t>
          </a:r>
          <a:endParaRPr lang="ru-RU" dirty="0"/>
        </a:p>
      </dgm:t>
    </dgm:pt>
    <dgm:pt modelId="{B0682F44-B562-404D-A0C1-D26843DC0CA1}" type="parTrans" cxnId="{17E6DCDD-F406-4685-8EF4-0EFD908670F2}">
      <dgm:prSet/>
      <dgm:spPr/>
      <dgm:t>
        <a:bodyPr/>
        <a:lstStyle/>
        <a:p>
          <a:endParaRPr lang="ru-RU"/>
        </a:p>
      </dgm:t>
    </dgm:pt>
    <dgm:pt modelId="{460A0396-44AD-471C-8B15-924683DD3C28}" type="sibTrans" cxnId="{17E6DCDD-F406-4685-8EF4-0EFD908670F2}">
      <dgm:prSet/>
      <dgm:spPr/>
      <dgm:t>
        <a:bodyPr/>
        <a:lstStyle/>
        <a:p>
          <a:endParaRPr lang="ru-RU"/>
        </a:p>
      </dgm:t>
    </dgm:pt>
    <dgm:pt modelId="{0E930FE0-C070-4337-898B-317550BE77D2}" type="pres">
      <dgm:prSet presAssocID="{9267AAA7-E19E-4542-B59B-B7887D4A9E4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DA9E97-8FF0-4C18-A72B-C87028E9A406}" type="pres">
      <dgm:prSet presAssocID="{D55FE742-538F-4766-AA5B-46BFAAC71D83}" presName="hierRoot1" presStyleCnt="0"/>
      <dgm:spPr/>
    </dgm:pt>
    <dgm:pt modelId="{0A960259-4FFA-4752-B70E-9FE4F2F39703}" type="pres">
      <dgm:prSet presAssocID="{D55FE742-538F-4766-AA5B-46BFAAC71D83}" presName="composite" presStyleCnt="0"/>
      <dgm:spPr/>
    </dgm:pt>
    <dgm:pt modelId="{BD1F68CA-0343-4B53-BEBC-4EB13C4616F8}" type="pres">
      <dgm:prSet presAssocID="{D55FE742-538F-4766-AA5B-46BFAAC71D83}" presName="background" presStyleLbl="node0" presStyleIdx="0" presStyleCnt="1"/>
      <dgm:spPr/>
    </dgm:pt>
    <dgm:pt modelId="{9240111A-6901-4CAA-9E9E-B1348BBD517E}" type="pres">
      <dgm:prSet presAssocID="{D55FE742-538F-4766-AA5B-46BFAAC71D8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665625-7C2A-4331-94A6-CAA6F619B2DF}" type="pres">
      <dgm:prSet presAssocID="{D55FE742-538F-4766-AA5B-46BFAAC71D83}" presName="hierChild2" presStyleCnt="0"/>
      <dgm:spPr/>
    </dgm:pt>
    <dgm:pt modelId="{3B555B0F-8FF4-49E8-B311-A68D6F695935}" type="pres">
      <dgm:prSet presAssocID="{5D9BA4DD-5FC4-4485-91C4-BB95700D585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43CDECF-95AA-4D2F-86B3-3FA8B8B2B9C5}" type="pres">
      <dgm:prSet presAssocID="{51DD871B-7062-4942-96A1-6F076D3EAE19}" presName="hierRoot2" presStyleCnt="0"/>
      <dgm:spPr/>
    </dgm:pt>
    <dgm:pt modelId="{48B02258-C867-4570-91DA-1682CE592BC6}" type="pres">
      <dgm:prSet presAssocID="{51DD871B-7062-4942-96A1-6F076D3EAE19}" presName="composite2" presStyleCnt="0"/>
      <dgm:spPr/>
    </dgm:pt>
    <dgm:pt modelId="{28ADE33F-4DA3-4E0C-B187-C9CB10EBD230}" type="pres">
      <dgm:prSet presAssocID="{51DD871B-7062-4942-96A1-6F076D3EAE19}" presName="background2" presStyleLbl="node2" presStyleIdx="0" presStyleCnt="2"/>
      <dgm:spPr/>
    </dgm:pt>
    <dgm:pt modelId="{260B9E10-3BA3-4AFE-9C89-4AB10735A127}" type="pres">
      <dgm:prSet presAssocID="{51DD871B-7062-4942-96A1-6F076D3EAE1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63B4EF-046B-4B61-8CCA-52D49C805E69}" type="pres">
      <dgm:prSet presAssocID="{51DD871B-7062-4942-96A1-6F076D3EAE19}" presName="hierChild3" presStyleCnt="0"/>
      <dgm:spPr/>
    </dgm:pt>
    <dgm:pt modelId="{712E15BE-18C3-4858-A3BC-F12FF4B9C1D9}" type="pres">
      <dgm:prSet presAssocID="{25F1739F-25F5-49E9-872F-0CA282DEF5FB}" presName="Name17" presStyleLbl="parChTrans1D3" presStyleIdx="0" presStyleCnt="4"/>
      <dgm:spPr/>
      <dgm:t>
        <a:bodyPr/>
        <a:lstStyle/>
        <a:p>
          <a:endParaRPr lang="ru-RU"/>
        </a:p>
      </dgm:t>
    </dgm:pt>
    <dgm:pt modelId="{4EDCA139-41F8-496C-A3EE-9F8AE4B8598C}" type="pres">
      <dgm:prSet presAssocID="{05D736C2-C907-41E4-9B7E-0184FA6E5605}" presName="hierRoot3" presStyleCnt="0"/>
      <dgm:spPr/>
    </dgm:pt>
    <dgm:pt modelId="{825CEE05-7F9A-48F5-AAF4-FC3F6FED504B}" type="pres">
      <dgm:prSet presAssocID="{05D736C2-C907-41E4-9B7E-0184FA6E5605}" presName="composite3" presStyleCnt="0"/>
      <dgm:spPr/>
    </dgm:pt>
    <dgm:pt modelId="{12F26D64-53E1-4B6B-96B0-6BB530FD9C8F}" type="pres">
      <dgm:prSet presAssocID="{05D736C2-C907-41E4-9B7E-0184FA6E5605}" presName="background3" presStyleLbl="node3" presStyleIdx="0" presStyleCnt="4"/>
      <dgm:spPr/>
    </dgm:pt>
    <dgm:pt modelId="{E47528F4-7B92-4EE5-B2DC-46900E79061F}" type="pres">
      <dgm:prSet presAssocID="{05D736C2-C907-41E4-9B7E-0184FA6E5605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277C17-96FB-465E-8227-54E5E8DD2C59}" type="pres">
      <dgm:prSet presAssocID="{05D736C2-C907-41E4-9B7E-0184FA6E5605}" presName="hierChild4" presStyleCnt="0"/>
      <dgm:spPr/>
    </dgm:pt>
    <dgm:pt modelId="{AB6511AE-2745-4DA2-9C21-3FB60C9CFF18}" type="pres">
      <dgm:prSet presAssocID="{D61376C8-D96C-4BC9-8820-2550FC8BFE93}" presName="Name17" presStyleLbl="parChTrans1D3" presStyleIdx="1" presStyleCnt="4"/>
      <dgm:spPr/>
      <dgm:t>
        <a:bodyPr/>
        <a:lstStyle/>
        <a:p>
          <a:endParaRPr lang="ru-RU"/>
        </a:p>
      </dgm:t>
    </dgm:pt>
    <dgm:pt modelId="{D396C16A-B3C8-44C9-9D42-A0E1BF93BEAC}" type="pres">
      <dgm:prSet presAssocID="{1CBB06E6-964D-4FEB-9D09-D0A70F9D45D7}" presName="hierRoot3" presStyleCnt="0"/>
      <dgm:spPr/>
    </dgm:pt>
    <dgm:pt modelId="{EB45A3BB-B5A8-4B4A-9D3F-E349932D4603}" type="pres">
      <dgm:prSet presAssocID="{1CBB06E6-964D-4FEB-9D09-D0A70F9D45D7}" presName="composite3" presStyleCnt="0"/>
      <dgm:spPr/>
    </dgm:pt>
    <dgm:pt modelId="{AF8743E9-D487-4131-8E1E-6EAAFF5E9EA8}" type="pres">
      <dgm:prSet presAssocID="{1CBB06E6-964D-4FEB-9D09-D0A70F9D45D7}" presName="background3" presStyleLbl="node3" presStyleIdx="1" presStyleCnt="4"/>
      <dgm:spPr/>
    </dgm:pt>
    <dgm:pt modelId="{41E4D94D-2F8F-452B-A89E-106F70F634EB}" type="pres">
      <dgm:prSet presAssocID="{1CBB06E6-964D-4FEB-9D09-D0A70F9D45D7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E11578-B797-47A6-8E10-67EFEDADEA4B}" type="pres">
      <dgm:prSet presAssocID="{1CBB06E6-964D-4FEB-9D09-D0A70F9D45D7}" presName="hierChild4" presStyleCnt="0"/>
      <dgm:spPr/>
    </dgm:pt>
    <dgm:pt modelId="{8FD68197-7254-4352-9D39-C85B1535C264}" type="pres">
      <dgm:prSet presAssocID="{9CCE49FE-5BE4-4B4B-9B19-E145F0E92DB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BC796A8-5A97-437C-BE47-B53984C9F696}" type="pres">
      <dgm:prSet presAssocID="{E5142A99-FE46-4A13-B9AE-651F738587D2}" presName="hierRoot2" presStyleCnt="0"/>
      <dgm:spPr/>
    </dgm:pt>
    <dgm:pt modelId="{52EF3270-0ACF-42D0-8A7B-A5C1A34F79CE}" type="pres">
      <dgm:prSet presAssocID="{E5142A99-FE46-4A13-B9AE-651F738587D2}" presName="composite2" presStyleCnt="0"/>
      <dgm:spPr/>
    </dgm:pt>
    <dgm:pt modelId="{64D7F792-08AB-429D-B7F5-86A0D169A12C}" type="pres">
      <dgm:prSet presAssocID="{E5142A99-FE46-4A13-B9AE-651F738587D2}" presName="background2" presStyleLbl="node2" presStyleIdx="1" presStyleCnt="2"/>
      <dgm:spPr/>
    </dgm:pt>
    <dgm:pt modelId="{1A36B454-3AF0-4550-B029-8672E1510D33}" type="pres">
      <dgm:prSet presAssocID="{E5142A99-FE46-4A13-B9AE-651F738587D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FB998C-A5CC-4F15-B4F6-EEED97339AB7}" type="pres">
      <dgm:prSet presAssocID="{E5142A99-FE46-4A13-B9AE-651F738587D2}" presName="hierChild3" presStyleCnt="0"/>
      <dgm:spPr/>
    </dgm:pt>
    <dgm:pt modelId="{9FE39979-2365-4861-AD13-F7D663DF8C10}" type="pres">
      <dgm:prSet presAssocID="{D6218FDF-A350-4EFA-8796-36189FB93E01}" presName="Name17" presStyleLbl="parChTrans1D3" presStyleIdx="2" presStyleCnt="4"/>
      <dgm:spPr/>
      <dgm:t>
        <a:bodyPr/>
        <a:lstStyle/>
        <a:p>
          <a:endParaRPr lang="ru-RU"/>
        </a:p>
      </dgm:t>
    </dgm:pt>
    <dgm:pt modelId="{B92575DB-E4A3-427A-ABDE-EC0CDC0B6F7B}" type="pres">
      <dgm:prSet presAssocID="{FB844602-1F3C-493E-9E6E-705652998965}" presName="hierRoot3" presStyleCnt="0"/>
      <dgm:spPr/>
    </dgm:pt>
    <dgm:pt modelId="{E4D33AEA-A67E-4793-AA8D-759AE9CF292F}" type="pres">
      <dgm:prSet presAssocID="{FB844602-1F3C-493E-9E6E-705652998965}" presName="composite3" presStyleCnt="0"/>
      <dgm:spPr/>
    </dgm:pt>
    <dgm:pt modelId="{0EBA4BBF-5BC3-4089-880B-1A93C21BC791}" type="pres">
      <dgm:prSet presAssocID="{FB844602-1F3C-493E-9E6E-705652998965}" presName="background3" presStyleLbl="node3" presStyleIdx="2" presStyleCnt="4"/>
      <dgm:spPr/>
    </dgm:pt>
    <dgm:pt modelId="{A7E9F8A8-7F6E-4450-AD71-501BF1A09B4A}" type="pres">
      <dgm:prSet presAssocID="{FB844602-1F3C-493E-9E6E-70565299896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555AB8-C0AC-4F2E-BB87-BDC5B48A38B5}" type="pres">
      <dgm:prSet presAssocID="{FB844602-1F3C-493E-9E6E-705652998965}" presName="hierChild4" presStyleCnt="0"/>
      <dgm:spPr/>
    </dgm:pt>
    <dgm:pt modelId="{E7CF7C38-828D-49ED-B331-0747CD53B3A6}" type="pres">
      <dgm:prSet presAssocID="{B0682F44-B562-404D-A0C1-D26843DC0CA1}" presName="Name17" presStyleLbl="parChTrans1D3" presStyleIdx="3" presStyleCnt="4"/>
      <dgm:spPr/>
      <dgm:t>
        <a:bodyPr/>
        <a:lstStyle/>
        <a:p>
          <a:endParaRPr lang="ru-RU"/>
        </a:p>
      </dgm:t>
    </dgm:pt>
    <dgm:pt modelId="{FE7F367A-C293-4AA2-B2B0-EF0ABD4EDF89}" type="pres">
      <dgm:prSet presAssocID="{1795B94B-C718-4DE4-9427-DE37B9300736}" presName="hierRoot3" presStyleCnt="0"/>
      <dgm:spPr/>
    </dgm:pt>
    <dgm:pt modelId="{690EA031-624D-4081-9498-CDBEEC059CCA}" type="pres">
      <dgm:prSet presAssocID="{1795B94B-C718-4DE4-9427-DE37B9300736}" presName="composite3" presStyleCnt="0"/>
      <dgm:spPr/>
    </dgm:pt>
    <dgm:pt modelId="{81B8A49D-DABD-45D9-98C7-4268650EB1AF}" type="pres">
      <dgm:prSet presAssocID="{1795B94B-C718-4DE4-9427-DE37B9300736}" presName="background3" presStyleLbl="node3" presStyleIdx="3" presStyleCnt="4"/>
      <dgm:spPr/>
    </dgm:pt>
    <dgm:pt modelId="{8801B7EA-DE36-4D8E-AB66-E5021ED8DDD9}" type="pres">
      <dgm:prSet presAssocID="{1795B94B-C718-4DE4-9427-DE37B9300736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CBEDA0-A5E3-48C2-8882-F49A52A7560B}" type="pres">
      <dgm:prSet presAssocID="{1795B94B-C718-4DE4-9427-DE37B9300736}" presName="hierChild4" presStyleCnt="0"/>
      <dgm:spPr/>
    </dgm:pt>
  </dgm:ptLst>
  <dgm:cxnLst>
    <dgm:cxn modelId="{C72C4E23-38AE-4416-A446-72F20B18C2E0}" type="presOf" srcId="{25F1739F-25F5-49E9-872F-0CA282DEF5FB}" destId="{712E15BE-18C3-4858-A3BC-F12FF4B9C1D9}" srcOrd="0" destOrd="0" presId="urn:microsoft.com/office/officeart/2005/8/layout/hierarchy1"/>
    <dgm:cxn modelId="{8D6DE6CF-3A1F-46B2-B83C-06CF14E1C89C}" srcId="{51DD871B-7062-4942-96A1-6F076D3EAE19}" destId="{05D736C2-C907-41E4-9B7E-0184FA6E5605}" srcOrd="0" destOrd="0" parTransId="{25F1739F-25F5-49E9-872F-0CA282DEF5FB}" sibTransId="{5FDEBF9E-E416-47E6-B7B5-0C63D9DE4B12}"/>
    <dgm:cxn modelId="{FA7978CB-5F09-4BA9-8CA6-EAAED0B90C3A}" type="presOf" srcId="{D61376C8-D96C-4BC9-8820-2550FC8BFE93}" destId="{AB6511AE-2745-4DA2-9C21-3FB60C9CFF18}" srcOrd="0" destOrd="0" presId="urn:microsoft.com/office/officeart/2005/8/layout/hierarchy1"/>
    <dgm:cxn modelId="{0BC2751E-6D3D-4F80-801D-399E1507B81C}" srcId="{D55FE742-538F-4766-AA5B-46BFAAC71D83}" destId="{51DD871B-7062-4942-96A1-6F076D3EAE19}" srcOrd="0" destOrd="0" parTransId="{5D9BA4DD-5FC4-4485-91C4-BB95700D5855}" sibTransId="{26027D9D-7C58-4489-833C-2559113E1744}"/>
    <dgm:cxn modelId="{C6B2BEFA-E084-4E83-9100-E33ADAD4F52E}" type="presOf" srcId="{1CBB06E6-964D-4FEB-9D09-D0A70F9D45D7}" destId="{41E4D94D-2F8F-452B-A89E-106F70F634EB}" srcOrd="0" destOrd="0" presId="urn:microsoft.com/office/officeart/2005/8/layout/hierarchy1"/>
    <dgm:cxn modelId="{E7E365C9-881A-4077-B6A6-B0518EC6C2F2}" srcId="{D55FE742-538F-4766-AA5B-46BFAAC71D83}" destId="{E5142A99-FE46-4A13-B9AE-651F738587D2}" srcOrd="1" destOrd="0" parTransId="{9CCE49FE-5BE4-4B4B-9B19-E145F0E92DBD}" sibTransId="{FF52BA77-994F-4A36-927C-0D7D8F580809}"/>
    <dgm:cxn modelId="{51021396-CD00-421E-BE7D-0D3026822266}" type="presOf" srcId="{51DD871B-7062-4942-96A1-6F076D3EAE19}" destId="{260B9E10-3BA3-4AFE-9C89-4AB10735A127}" srcOrd="0" destOrd="0" presId="urn:microsoft.com/office/officeart/2005/8/layout/hierarchy1"/>
    <dgm:cxn modelId="{7A6F5E0B-3A51-4683-985F-D79FF9F53332}" type="presOf" srcId="{5D9BA4DD-5FC4-4485-91C4-BB95700D5855}" destId="{3B555B0F-8FF4-49E8-B311-A68D6F695935}" srcOrd="0" destOrd="0" presId="urn:microsoft.com/office/officeart/2005/8/layout/hierarchy1"/>
    <dgm:cxn modelId="{C984F6D4-0105-450D-99D2-357C124A3D83}" srcId="{51DD871B-7062-4942-96A1-6F076D3EAE19}" destId="{1CBB06E6-964D-4FEB-9D09-D0A70F9D45D7}" srcOrd="1" destOrd="0" parTransId="{D61376C8-D96C-4BC9-8820-2550FC8BFE93}" sibTransId="{16E54D52-E0D9-43F8-AECE-014457F9E6AD}"/>
    <dgm:cxn modelId="{2B5C65BC-391F-481F-807B-7F7CCBB21A31}" srcId="{9267AAA7-E19E-4542-B59B-B7887D4A9E4B}" destId="{D55FE742-538F-4766-AA5B-46BFAAC71D83}" srcOrd="0" destOrd="0" parTransId="{C3EA9B50-F0F2-4F49-B67C-2E2CB5C1244C}" sibTransId="{A868B248-46AF-45E3-B00B-A7C4033DBE8C}"/>
    <dgm:cxn modelId="{3B5DCB60-DFF1-4A86-8B82-D776609570A0}" type="presOf" srcId="{B0682F44-B562-404D-A0C1-D26843DC0CA1}" destId="{E7CF7C38-828D-49ED-B331-0747CD53B3A6}" srcOrd="0" destOrd="0" presId="urn:microsoft.com/office/officeart/2005/8/layout/hierarchy1"/>
    <dgm:cxn modelId="{5633538E-C593-4BB8-B25F-54CA202E42DE}" srcId="{E5142A99-FE46-4A13-B9AE-651F738587D2}" destId="{FB844602-1F3C-493E-9E6E-705652998965}" srcOrd="0" destOrd="0" parTransId="{D6218FDF-A350-4EFA-8796-36189FB93E01}" sibTransId="{8634BE12-EC31-45E2-924B-8B3235E1C557}"/>
    <dgm:cxn modelId="{D89BE88F-9D2D-479C-B0EC-3EB7CAC04C50}" type="presOf" srcId="{9267AAA7-E19E-4542-B59B-B7887D4A9E4B}" destId="{0E930FE0-C070-4337-898B-317550BE77D2}" srcOrd="0" destOrd="0" presId="urn:microsoft.com/office/officeart/2005/8/layout/hierarchy1"/>
    <dgm:cxn modelId="{52E6ED0C-0372-4CAA-9F50-5AB1028FC4F4}" type="presOf" srcId="{1795B94B-C718-4DE4-9427-DE37B9300736}" destId="{8801B7EA-DE36-4D8E-AB66-E5021ED8DDD9}" srcOrd="0" destOrd="0" presId="urn:microsoft.com/office/officeart/2005/8/layout/hierarchy1"/>
    <dgm:cxn modelId="{17E6DCDD-F406-4685-8EF4-0EFD908670F2}" srcId="{E5142A99-FE46-4A13-B9AE-651F738587D2}" destId="{1795B94B-C718-4DE4-9427-DE37B9300736}" srcOrd="1" destOrd="0" parTransId="{B0682F44-B562-404D-A0C1-D26843DC0CA1}" sibTransId="{460A0396-44AD-471C-8B15-924683DD3C28}"/>
    <dgm:cxn modelId="{D55A86EB-1DED-472F-8E3E-CF7424E0C12A}" type="presOf" srcId="{FB844602-1F3C-493E-9E6E-705652998965}" destId="{A7E9F8A8-7F6E-4450-AD71-501BF1A09B4A}" srcOrd="0" destOrd="0" presId="urn:microsoft.com/office/officeart/2005/8/layout/hierarchy1"/>
    <dgm:cxn modelId="{8662D74A-5306-4160-964C-CEA20548E27D}" type="presOf" srcId="{E5142A99-FE46-4A13-B9AE-651F738587D2}" destId="{1A36B454-3AF0-4550-B029-8672E1510D33}" srcOrd="0" destOrd="0" presId="urn:microsoft.com/office/officeart/2005/8/layout/hierarchy1"/>
    <dgm:cxn modelId="{B8E72006-75DD-48D2-8AE4-CE18C8364A9B}" type="presOf" srcId="{D6218FDF-A350-4EFA-8796-36189FB93E01}" destId="{9FE39979-2365-4861-AD13-F7D663DF8C10}" srcOrd="0" destOrd="0" presId="urn:microsoft.com/office/officeart/2005/8/layout/hierarchy1"/>
    <dgm:cxn modelId="{6D7B4BA2-1EFB-4BF0-AC90-D850D12AE6B9}" type="presOf" srcId="{9CCE49FE-5BE4-4B4B-9B19-E145F0E92DBD}" destId="{8FD68197-7254-4352-9D39-C85B1535C264}" srcOrd="0" destOrd="0" presId="urn:microsoft.com/office/officeart/2005/8/layout/hierarchy1"/>
    <dgm:cxn modelId="{A0AAB7BB-2AD6-422F-8FCE-DC5C84B80C8A}" type="presOf" srcId="{D55FE742-538F-4766-AA5B-46BFAAC71D83}" destId="{9240111A-6901-4CAA-9E9E-B1348BBD517E}" srcOrd="0" destOrd="0" presId="urn:microsoft.com/office/officeart/2005/8/layout/hierarchy1"/>
    <dgm:cxn modelId="{59A8382A-4912-4776-AA1F-D8EF7786A618}" type="presOf" srcId="{05D736C2-C907-41E4-9B7E-0184FA6E5605}" destId="{E47528F4-7B92-4EE5-B2DC-46900E79061F}" srcOrd="0" destOrd="0" presId="urn:microsoft.com/office/officeart/2005/8/layout/hierarchy1"/>
    <dgm:cxn modelId="{34A435D0-67AD-4F23-B64A-A6AB5921989B}" type="presParOf" srcId="{0E930FE0-C070-4337-898B-317550BE77D2}" destId="{41DA9E97-8FF0-4C18-A72B-C87028E9A406}" srcOrd="0" destOrd="0" presId="urn:microsoft.com/office/officeart/2005/8/layout/hierarchy1"/>
    <dgm:cxn modelId="{C69A10A4-409F-4B2D-894A-7018975DC445}" type="presParOf" srcId="{41DA9E97-8FF0-4C18-A72B-C87028E9A406}" destId="{0A960259-4FFA-4752-B70E-9FE4F2F39703}" srcOrd="0" destOrd="0" presId="urn:microsoft.com/office/officeart/2005/8/layout/hierarchy1"/>
    <dgm:cxn modelId="{C5A22BD5-CEFE-49CE-A7F7-5537BAD5FFC5}" type="presParOf" srcId="{0A960259-4FFA-4752-B70E-9FE4F2F39703}" destId="{BD1F68CA-0343-4B53-BEBC-4EB13C4616F8}" srcOrd="0" destOrd="0" presId="urn:microsoft.com/office/officeart/2005/8/layout/hierarchy1"/>
    <dgm:cxn modelId="{867C7AA3-15DF-4A83-9D34-E988755FBBE6}" type="presParOf" srcId="{0A960259-4FFA-4752-B70E-9FE4F2F39703}" destId="{9240111A-6901-4CAA-9E9E-B1348BBD517E}" srcOrd="1" destOrd="0" presId="urn:microsoft.com/office/officeart/2005/8/layout/hierarchy1"/>
    <dgm:cxn modelId="{DC6502E8-1704-42DF-975B-C98086AB2CAA}" type="presParOf" srcId="{41DA9E97-8FF0-4C18-A72B-C87028E9A406}" destId="{7F665625-7C2A-4331-94A6-CAA6F619B2DF}" srcOrd="1" destOrd="0" presId="urn:microsoft.com/office/officeart/2005/8/layout/hierarchy1"/>
    <dgm:cxn modelId="{DE8F1545-C0F2-4D44-9A9C-F567058A4312}" type="presParOf" srcId="{7F665625-7C2A-4331-94A6-CAA6F619B2DF}" destId="{3B555B0F-8FF4-49E8-B311-A68D6F695935}" srcOrd="0" destOrd="0" presId="urn:microsoft.com/office/officeart/2005/8/layout/hierarchy1"/>
    <dgm:cxn modelId="{5F90A2F3-5C24-49C0-83D9-29822AF958B6}" type="presParOf" srcId="{7F665625-7C2A-4331-94A6-CAA6F619B2DF}" destId="{D43CDECF-95AA-4D2F-86B3-3FA8B8B2B9C5}" srcOrd="1" destOrd="0" presId="urn:microsoft.com/office/officeart/2005/8/layout/hierarchy1"/>
    <dgm:cxn modelId="{CEEC2397-0031-4A24-A8B7-596C32ECD8A2}" type="presParOf" srcId="{D43CDECF-95AA-4D2F-86B3-3FA8B8B2B9C5}" destId="{48B02258-C867-4570-91DA-1682CE592BC6}" srcOrd="0" destOrd="0" presId="urn:microsoft.com/office/officeart/2005/8/layout/hierarchy1"/>
    <dgm:cxn modelId="{5E5F03BD-224D-4464-BA11-E53499A9CD2D}" type="presParOf" srcId="{48B02258-C867-4570-91DA-1682CE592BC6}" destId="{28ADE33F-4DA3-4E0C-B187-C9CB10EBD230}" srcOrd="0" destOrd="0" presId="urn:microsoft.com/office/officeart/2005/8/layout/hierarchy1"/>
    <dgm:cxn modelId="{290DCDC0-0CC9-4A31-9DDE-A18EBE477623}" type="presParOf" srcId="{48B02258-C867-4570-91DA-1682CE592BC6}" destId="{260B9E10-3BA3-4AFE-9C89-4AB10735A127}" srcOrd="1" destOrd="0" presId="urn:microsoft.com/office/officeart/2005/8/layout/hierarchy1"/>
    <dgm:cxn modelId="{E15E6C4E-0710-4A4F-B25C-2E104743C4BA}" type="presParOf" srcId="{D43CDECF-95AA-4D2F-86B3-3FA8B8B2B9C5}" destId="{F463B4EF-046B-4B61-8CCA-52D49C805E69}" srcOrd="1" destOrd="0" presId="urn:microsoft.com/office/officeart/2005/8/layout/hierarchy1"/>
    <dgm:cxn modelId="{35C621A9-432B-401F-838E-FC836DEBE3C5}" type="presParOf" srcId="{F463B4EF-046B-4B61-8CCA-52D49C805E69}" destId="{712E15BE-18C3-4858-A3BC-F12FF4B9C1D9}" srcOrd="0" destOrd="0" presId="urn:microsoft.com/office/officeart/2005/8/layout/hierarchy1"/>
    <dgm:cxn modelId="{923FE694-3C2D-4D6B-95F1-B3FEF6E917F4}" type="presParOf" srcId="{F463B4EF-046B-4B61-8CCA-52D49C805E69}" destId="{4EDCA139-41F8-496C-A3EE-9F8AE4B8598C}" srcOrd="1" destOrd="0" presId="urn:microsoft.com/office/officeart/2005/8/layout/hierarchy1"/>
    <dgm:cxn modelId="{7F1212D4-9265-41DF-BC74-DB1F352F16FB}" type="presParOf" srcId="{4EDCA139-41F8-496C-A3EE-9F8AE4B8598C}" destId="{825CEE05-7F9A-48F5-AAF4-FC3F6FED504B}" srcOrd="0" destOrd="0" presId="urn:microsoft.com/office/officeart/2005/8/layout/hierarchy1"/>
    <dgm:cxn modelId="{0FC663DF-6536-46BC-BD2C-8DA7624CF692}" type="presParOf" srcId="{825CEE05-7F9A-48F5-AAF4-FC3F6FED504B}" destId="{12F26D64-53E1-4B6B-96B0-6BB530FD9C8F}" srcOrd="0" destOrd="0" presId="urn:microsoft.com/office/officeart/2005/8/layout/hierarchy1"/>
    <dgm:cxn modelId="{8E91A525-08A3-482E-A7FB-EC3C83872AB0}" type="presParOf" srcId="{825CEE05-7F9A-48F5-AAF4-FC3F6FED504B}" destId="{E47528F4-7B92-4EE5-B2DC-46900E79061F}" srcOrd="1" destOrd="0" presId="urn:microsoft.com/office/officeart/2005/8/layout/hierarchy1"/>
    <dgm:cxn modelId="{7418F353-0DD6-4CC5-B181-DEEA537F1F9D}" type="presParOf" srcId="{4EDCA139-41F8-496C-A3EE-9F8AE4B8598C}" destId="{46277C17-96FB-465E-8227-54E5E8DD2C59}" srcOrd="1" destOrd="0" presId="urn:microsoft.com/office/officeart/2005/8/layout/hierarchy1"/>
    <dgm:cxn modelId="{873481D2-535B-4DE2-B824-EB9A2BA655BC}" type="presParOf" srcId="{F463B4EF-046B-4B61-8CCA-52D49C805E69}" destId="{AB6511AE-2745-4DA2-9C21-3FB60C9CFF18}" srcOrd="2" destOrd="0" presId="urn:microsoft.com/office/officeart/2005/8/layout/hierarchy1"/>
    <dgm:cxn modelId="{6D3378B0-E2E1-4B18-BAFD-9B7797C23FEC}" type="presParOf" srcId="{F463B4EF-046B-4B61-8CCA-52D49C805E69}" destId="{D396C16A-B3C8-44C9-9D42-A0E1BF93BEAC}" srcOrd="3" destOrd="0" presId="urn:microsoft.com/office/officeart/2005/8/layout/hierarchy1"/>
    <dgm:cxn modelId="{2C018EEE-D150-4EFB-BA15-2D9CA10DE948}" type="presParOf" srcId="{D396C16A-B3C8-44C9-9D42-A0E1BF93BEAC}" destId="{EB45A3BB-B5A8-4B4A-9D3F-E349932D4603}" srcOrd="0" destOrd="0" presId="urn:microsoft.com/office/officeart/2005/8/layout/hierarchy1"/>
    <dgm:cxn modelId="{08918B48-153C-4687-9B61-8548675CA5BA}" type="presParOf" srcId="{EB45A3BB-B5A8-4B4A-9D3F-E349932D4603}" destId="{AF8743E9-D487-4131-8E1E-6EAAFF5E9EA8}" srcOrd="0" destOrd="0" presId="urn:microsoft.com/office/officeart/2005/8/layout/hierarchy1"/>
    <dgm:cxn modelId="{EDE88700-A823-4706-B256-8CBB986531FD}" type="presParOf" srcId="{EB45A3BB-B5A8-4B4A-9D3F-E349932D4603}" destId="{41E4D94D-2F8F-452B-A89E-106F70F634EB}" srcOrd="1" destOrd="0" presId="urn:microsoft.com/office/officeart/2005/8/layout/hierarchy1"/>
    <dgm:cxn modelId="{F9652246-153D-4E0E-8765-7B5BD6899D5C}" type="presParOf" srcId="{D396C16A-B3C8-44C9-9D42-A0E1BF93BEAC}" destId="{3BE11578-B797-47A6-8E10-67EFEDADEA4B}" srcOrd="1" destOrd="0" presId="urn:microsoft.com/office/officeart/2005/8/layout/hierarchy1"/>
    <dgm:cxn modelId="{E2987A1D-8A5A-448F-93EC-E37C641D2A79}" type="presParOf" srcId="{7F665625-7C2A-4331-94A6-CAA6F619B2DF}" destId="{8FD68197-7254-4352-9D39-C85B1535C264}" srcOrd="2" destOrd="0" presId="urn:microsoft.com/office/officeart/2005/8/layout/hierarchy1"/>
    <dgm:cxn modelId="{372B246E-A7F0-4AD2-BD1E-935EE3DE0CCF}" type="presParOf" srcId="{7F665625-7C2A-4331-94A6-CAA6F619B2DF}" destId="{CBC796A8-5A97-437C-BE47-B53984C9F696}" srcOrd="3" destOrd="0" presId="urn:microsoft.com/office/officeart/2005/8/layout/hierarchy1"/>
    <dgm:cxn modelId="{04342FB6-09D3-42C3-ABD7-A8556A22695A}" type="presParOf" srcId="{CBC796A8-5A97-437C-BE47-B53984C9F696}" destId="{52EF3270-0ACF-42D0-8A7B-A5C1A34F79CE}" srcOrd="0" destOrd="0" presId="urn:microsoft.com/office/officeart/2005/8/layout/hierarchy1"/>
    <dgm:cxn modelId="{0D36457E-91AC-42AF-9B7E-980CD5955450}" type="presParOf" srcId="{52EF3270-0ACF-42D0-8A7B-A5C1A34F79CE}" destId="{64D7F792-08AB-429D-B7F5-86A0D169A12C}" srcOrd="0" destOrd="0" presId="urn:microsoft.com/office/officeart/2005/8/layout/hierarchy1"/>
    <dgm:cxn modelId="{C71EC31E-FC6D-43F2-A40D-2904CE037323}" type="presParOf" srcId="{52EF3270-0ACF-42D0-8A7B-A5C1A34F79CE}" destId="{1A36B454-3AF0-4550-B029-8672E1510D33}" srcOrd="1" destOrd="0" presId="urn:microsoft.com/office/officeart/2005/8/layout/hierarchy1"/>
    <dgm:cxn modelId="{2C0F4877-1885-4813-A483-2E195C789EDF}" type="presParOf" srcId="{CBC796A8-5A97-437C-BE47-B53984C9F696}" destId="{07FB998C-A5CC-4F15-B4F6-EEED97339AB7}" srcOrd="1" destOrd="0" presId="urn:microsoft.com/office/officeart/2005/8/layout/hierarchy1"/>
    <dgm:cxn modelId="{DE2DA4B4-6B06-43AA-9583-4FFACCFD6459}" type="presParOf" srcId="{07FB998C-A5CC-4F15-B4F6-EEED97339AB7}" destId="{9FE39979-2365-4861-AD13-F7D663DF8C10}" srcOrd="0" destOrd="0" presId="urn:microsoft.com/office/officeart/2005/8/layout/hierarchy1"/>
    <dgm:cxn modelId="{29DE540F-D6E3-4FAD-88D5-45A5A9D24159}" type="presParOf" srcId="{07FB998C-A5CC-4F15-B4F6-EEED97339AB7}" destId="{B92575DB-E4A3-427A-ABDE-EC0CDC0B6F7B}" srcOrd="1" destOrd="0" presId="urn:microsoft.com/office/officeart/2005/8/layout/hierarchy1"/>
    <dgm:cxn modelId="{20C93DD8-56E4-4B6D-8AEF-E0168FF768A2}" type="presParOf" srcId="{B92575DB-E4A3-427A-ABDE-EC0CDC0B6F7B}" destId="{E4D33AEA-A67E-4793-AA8D-759AE9CF292F}" srcOrd="0" destOrd="0" presId="urn:microsoft.com/office/officeart/2005/8/layout/hierarchy1"/>
    <dgm:cxn modelId="{17DD657E-0E31-4EEC-B6FD-BC8725AF6278}" type="presParOf" srcId="{E4D33AEA-A67E-4793-AA8D-759AE9CF292F}" destId="{0EBA4BBF-5BC3-4089-880B-1A93C21BC791}" srcOrd="0" destOrd="0" presId="urn:microsoft.com/office/officeart/2005/8/layout/hierarchy1"/>
    <dgm:cxn modelId="{BA7BF008-C5A8-4D40-AD4E-47FF9D773D40}" type="presParOf" srcId="{E4D33AEA-A67E-4793-AA8D-759AE9CF292F}" destId="{A7E9F8A8-7F6E-4450-AD71-501BF1A09B4A}" srcOrd="1" destOrd="0" presId="urn:microsoft.com/office/officeart/2005/8/layout/hierarchy1"/>
    <dgm:cxn modelId="{87832D70-527B-4028-89B5-E5DD6B24C7A3}" type="presParOf" srcId="{B92575DB-E4A3-427A-ABDE-EC0CDC0B6F7B}" destId="{42555AB8-C0AC-4F2E-BB87-BDC5B48A38B5}" srcOrd="1" destOrd="0" presId="urn:microsoft.com/office/officeart/2005/8/layout/hierarchy1"/>
    <dgm:cxn modelId="{299691EC-9463-4417-9A48-7015EE3B2D18}" type="presParOf" srcId="{07FB998C-A5CC-4F15-B4F6-EEED97339AB7}" destId="{E7CF7C38-828D-49ED-B331-0747CD53B3A6}" srcOrd="2" destOrd="0" presId="urn:microsoft.com/office/officeart/2005/8/layout/hierarchy1"/>
    <dgm:cxn modelId="{0D00BAD8-4DFB-401B-A76E-ABCE6F12CB6B}" type="presParOf" srcId="{07FB998C-A5CC-4F15-B4F6-EEED97339AB7}" destId="{FE7F367A-C293-4AA2-B2B0-EF0ABD4EDF89}" srcOrd="3" destOrd="0" presId="urn:microsoft.com/office/officeart/2005/8/layout/hierarchy1"/>
    <dgm:cxn modelId="{D2D05901-721C-4804-9831-EA512A134E57}" type="presParOf" srcId="{FE7F367A-C293-4AA2-B2B0-EF0ABD4EDF89}" destId="{690EA031-624D-4081-9498-CDBEEC059CCA}" srcOrd="0" destOrd="0" presId="urn:microsoft.com/office/officeart/2005/8/layout/hierarchy1"/>
    <dgm:cxn modelId="{7FA05458-CB6B-471A-A98F-D59DAD68DA83}" type="presParOf" srcId="{690EA031-624D-4081-9498-CDBEEC059CCA}" destId="{81B8A49D-DABD-45D9-98C7-4268650EB1AF}" srcOrd="0" destOrd="0" presId="urn:microsoft.com/office/officeart/2005/8/layout/hierarchy1"/>
    <dgm:cxn modelId="{210AD252-3D2A-44BE-AEEA-15F66CCB8469}" type="presParOf" srcId="{690EA031-624D-4081-9498-CDBEEC059CCA}" destId="{8801B7EA-DE36-4D8E-AB66-E5021ED8DDD9}" srcOrd="1" destOrd="0" presId="urn:microsoft.com/office/officeart/2005/8/layout/hierarchy1"/>
    <dgm:cxn modelId="{BDD74A00-6D57-4F8D-9E59-6CF6C9EE73D4}" type="presParOf" srcId="{FE7F367A-C293-4AA2-B2B0-EF0ABD4EDF89}" destId="{13CBEDA0-A5E3-48C2-8882-F49A52A7560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1CCDA9-B794-44DE-B3F1-092217EF2191}">
      <dsp:nvSpPr>
        <dsp:cNvPr id="0" name=""/>
        <dsp:cNvSpPr/>
      </dsp:nvSpPr>
      <dsp:spPr>
        <a:xfrm>
          <a:off x="2098563" y="288011"/>
          <a:ext cx="4503625" cy="4503625"/>
        </a:xfrm>
        <a:prstGeom prst="pie">
          <a:avLst>
            <a:gd name="adj1" fmla="val 162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Могу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Способности</a:t>
          </a:r>
        </a:p>
      </dsp:txBody>
      <dsp:txXfrm>
        <a:off x="4472081" y="1242350"/>
        <a:ext cx="1608437" cy="1340364"/>
      </dsp:txXfrm>
    </dsp:sp>
    <dsp:sp modelId="{432535E7-8601-4A35-89CF-EE4E9BABE207}">
      <dsp:nvSpPr>
        <dsp:cNvPr id="0" name=""/>
        <dsp:cNvSpPr/>
      </dsp:nvSpPr>
      <dsp:spPr>
        <a:xfrm>
          <a:off x="1959198" y="509338"/>
          <a:ext cx="4503625" cy="4503625"/>
        </a:xfrm>
        <a:prstGeom prst="pie">
          <a:avLst>
            <a:gd name="adj1" fmla="val 18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Надо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Рынок труда</a:t>
          </a:r>
          <a:endParaRPr lang="ru-RU" sz="2200" kern="1200" dirty="0"/>
        </a:p>
      </dsp:txBody>
      <dsp:txXfrm>
        <a:off x="3031489" y="3431333"/>
        <a:ext cx="2412656" cy="1179520"/>
      </dsp:txXfrm>
    </dsp:sp>
    <dsp:sp modelId="{4509BB3D-860A-47BF-AEAA-CC0B6938264E}">
      <dsp:nvSpPr>
        <dsp:cNvPr id="0" name=""/>
        <dsp:cNvSpPr/>
      </dsp:nvSpPr>
      <dsp:spPr>
        <a:xfrm>
          <a:off x="1807695" y="375088"/>
          <a:ext cx="4621125" cy="4450437"/>
        </a:xfrm>
        <a:prstGeom prst="pie">
          <a:avLst>
            <a:gd name="adj1" fmla="val 90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Хочу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Интерес</a:t>
          </a:r>
          <a:endParaRPr lang="ru-RU" sz="2200" kern="1200" dirty="0"/>
        </a:p>
      </dsp:txBody>
      <dsp:txXfrm>
        <a:off x="2342975" y="1318157"/>
        <a:ext cx="1650401" cy="1324535"/>
      </dsp:txXfrm>
    </dsp:sp>
    <dsp:sp modelId="{6C715362-AA4E-4CC5-A1D1-2155C929CB9C}">
      <dsp:nvSpPr>
        <dsp:cNvPr id="0" name=""/>
        <dsp:cNvSpPr/>
      </dsp:nvSpPr>
      <dsp:spPr>
        <a:xfrm>
          <a:off x="1820139" y="9215"/>
          <a:ext cx="5061217" cy="506121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31201-6D86-4E90-BBE6-4B26B005A599}">
      <dsp:nvSpPr>
        <dsp:cNvPr id="0" name=""/>
        <dsp:cNvSpPr/>
      </dsp:nvSpPr>
      <dsp:spPr>
        <a:xfrm>
          <a:off x="1680402" y="230257"/>
          <a:ext cx="5061217" cy="506121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14067-6CC9-4329-B8BD-3F7F3CDB9DFD}">
      <dsp:nvSpPr>
        <dsp:cNvPr id="0" name=""/>
        <dsp:cNvSpPr/>
      </dsp:nvSpPr>
      <dsp:spPr>
        <a:xfrm>
          <a:off x="1586807" y="69911"/>
          <a:ext cx="5061217" cy="506121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CF7C38-828D-49ED-B331-0747CD53B3A6}">
      <dsp:nvSpPr>
        <dsp:cNvPr id="0" name=""/>
        <dsp:cNvSpPr/>
      </dsp:nvSpPr>
      <dsp:spPr>
        <a:xfrm>
          <a:off x="6204676" y="3357375"/>
          <a:ext cx="1066008" cy="507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726"/>
              </a:lnTo>
              <a:lnTo>
                <a:pt x="1066008" y="345726"/>
              </a:lnTo>
              <a:lnTo>
                <a:pt x="1066008" y="507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39979-2365-4861-AD13-F7D663DF8C10}">
      <dsp:nvSpPr>
        <dsp:cNvPr id="0" name=""/>
        <dsp:cNvSpPr/>
      </dsp:nvSpPr>
      <dsp:spPr>
        <a:xfrm>
          <a:off x="5138667" y="3357375"/>
          <a:ext cx="1066008" cy="507323"/>
        </a:xfrm>
        <a:custGeom>
          <a:avLst/>
          <a:gdLst/>
          <a:ahLst/>
          <a:cxnLst/>
          <a:rect l="0" t="0" r="0" b="0"/>
          <a:pathLst>
            <a:path>
              <a:moveTo>
                <a:pt x="1066008" y="0"/>
              </a:moveTo>
              <a:lnTo>
                <a:pt x="1066008" y="345726"/>
              </a:lnTo>
              <a:lnTo>
                <a:pt x="0" y="345726"/>
              </a:lnTo>
              <a:lnTo>
                <a:pt x="0" y="507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68197-7254-4352-9D39-C85B1535C264}">
      <dsp:nvSpPr>
        <dsp:cNvPr id="0" name=""/>
        <dsp:cNvSpPr/>
      </dsp:nvSpPr>
      <dsp:spPr>
        <a:xfrm>
          <a:off x="4072658" y="1742372"/>
          <a:ext cx="2132017" cy="507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726"/>
              </a:lnTo>
              <a:lnTo>
                <a:pt x="2132017" y="345726"/>
              </a:lnTo>
              <a:lnTo>
                <a:pt x="2132017" y="507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511AE-2745-4DA2-9C21-3FB60C9CFF18}">
      <dsp:nvSpPr>
        <dsp:cNvPr id="0" name=""/>
        <dsp:cNvSpPr/>
      </dsp:nvSpPr>
      <dsp:spPr>
        <a:xfrm>
          <a:off x="1940640" y="3357375"/>
          <a:ext cx="1066008" cy="507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726"/>
              </a:lnTo>
              <a:lnTo>
                <a:pt x="1066008" y="345726"/>
              </a:lnTo>
              <a:lnTo>
                <a:pt x="1066008" y="507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2E15BE-18C3-4858-A3BC-F12FF4B9C1D9}">
      <dsp:nvSpPr>
        <dsp:cNvPr id="0" name=""/>
        <dsp:cNvSpPr/>
      </dsp:nvSpPr>
      <dsp:spPr>
        <a:xfrm>
          <a:off x="874632" y="3357375"/>
          <a:ext cx="1066008" cy="507323"/>
        </a:xfrm>
        <a:custGeom>
          <a:avLst/>
          <a:gdLst/>
          <a:ahLst/>
          <a:cxnLst/>
          <a:rect l="0" t="0" r="0" b="0"/>
          <a:pathLst>
            <a:path>
              <a:moveTo>
                <a:pt x="1066008" y="0"/>
              </a:moveTo>
              <a:lnTo>
                <a:pt x="1066008" y="345726"/>
              </a:lnTo>
              <a:lnTo>
                <a:pt x="0" y="345726"/>
              </a:lnTo>
              <a:lnTo>
                <a:pt x="0" y="507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55B0F-8FF4-49E8-B311-A68D6F695935}">
      <dsp:nvSpPr>
        <dsp:cNvPr id="0" name=""/>
        <dsp:cNvSpPr/>
      </dsp:nvSpPr>
      <dsp:spPr>
        <a:xfrm>
          <a:off x="1940640" y="1742372"/>
          <a:ext cx="2132017" cy="507323"/>
        </a:xfrm>
        <a:custGeom>
          <a:avLst/>
          <a:gdLst/>
          <a:ahLst/>
          <a:cxnLst/>
          <a:rect l="0" t="0" r="0" b="0"/>
          <a:pathLst>
            <a:path>
              <a:moveTo>
                <a:pt x="2132017" y="0"/>
              </a:moveTo>
              <a:lnTo>
                <a:pt x="2132017" y="345726"/>
              </a:lnTo>
              <a:lnTo>
                <a:pt x="0" y="345726"/>
              </a:lnTo>
              <a:lnTo>
                <a:pt x="0" y="507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F68CA-0343-4B53-BEBC-4EB13C4616F8}">
      <dsp:nvSpPr>
        <dsp:cNvPr id="0" name=""/>
        <dsp:cNvSpPr/>
      </dsp:nvSpPr>
      <dsp:spPr>
        <a:xfrm>
          <a:off x="3200469" y="634692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0111A-6901-4CAA-9E9E-B1348BBD517E}">
      <dsp:nvSpPr>
        <dsp:cNvPr id="0" name=""/>
        <dsp:cNvSpPr/>
      </dsp:nvSpPr>
      <dsp:spPr>
        <a:xfrm>
          <a:off x="3394289" y="818820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профессии</a:t>
          </a:r>
          <a:endParaRPr lang="ru-RU" sz="2300" kern="1200" dirty="0"/>
        </a:p>
      </dsp:txBody>
      <dsp:txXfrm>
        <a:off x="3426732" y="851263"/>
        <a:ext cx="1679492" cy="1042794"/>
      </dsp:txXfrm>
    </dsp:sp>
    <dsp:sp modelId="{28ADE33F-4DA3-4E0C-B187-C9CB10EBD230}">
      <dsp:nvSpPr>
        <dsp:cNvPr id="0" name=""/>
        <dsp:cNvSpPr/>
      </dsp:nvSpPr>
      <dsp:spPr>
        <a:xfrm>
          <a:off x="1068451" y="2249695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B9E10-3BA3-4AFE-9C89-4AB10735A127}">
      <dsp:nvSpPr>
        <dsp:cNvPr id="0" name=""/>
        <dsp:cNvSpPr/>
      </dsp:nvSpPr>
      <dsp:spPr>
        <a:xfrm>
          <a:off x="1262271" y="2433824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самые</a:t>
          </a:r>
          <a:endParaRPr lang="ru-RU" sz="2300" kern="1200" dirty="0"/>
        </a:p>
      </dsp:txBody>
      <dsp:txXfrm>
        <a:off x="1294714" y="2466267"/>
        <a:ext cx="1679492" cy="1042794"/>
      </dsp:txXfrm>
    </dsp:sp>
    <dsp:sp modelId="{12F26D64-53E1-4B6B-96B0-6BB530FD9C8F}">
      <dsp:nvSpPr>
        <dsp:cNvPr id="0" name=""/>
        <dsp:cNvSpPr/>
      </dsp:nvSpPr>
      <dsp:spPr>
        <a:xfrm>
          <a:off x="2443" y="3864698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528F4-7B92-4EE5-B2DC-46900E79061F}">
      <dsp:nvSpPr>
        <dsp:cNvPr id="0" name=""/>
        <dsp:cNvSpPr/>
      </dsp:nvSpPr>
      <dsp:spPr>
        <a:xfrm>
          <a:off x="196262" y="4048827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модные</a:t>
          </a:r>
          <a:endParaRPr lang="ru-RU" sz="2300" kern="1200" dirty="0"/>
        </a:p>
      </dsp:txBody>
      <dsp:txXfrm>
        <a:off x="228705" y="4081270"/>
        <a:ext cx="1679492" cy="1042794"/>
      </dsp:txXfrm>
    </dsp:sp>
    <dsp:sp modelId="{AF8743E9-D487-4131-8E1E-6EAAFF5E9EA8}">
      <dsp:nvSpPr>
        <dsp:cNvPr id="0" name=""/>
        <dsp:cNvSpPr/>
      </dsp:nvSpPr>
      <dsp:spPr>
        <a:xfrm>
          <a:off x="2134460" y="3864698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4D94D-2F8F-452B-A89E-106F70F634EB}">
      <dsp:nvSpPr>
        <dsp:cNvPr id="0" name=""/>
        <dsp:cNvSpPr/>
      </dsp:nvSpPr>
      <dsp:spPr>
        <a:xfrm>
          <a:off x="2328280" y="4048827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забытые</a:t>
          </a:r>
          <a:endParaRPr lang="ru-RU" sz="2300" kern="1200" dirty="0"/>
        </a:p>
      </dsp:txBody>
      <dsp:txXfrm>
        <a:off x="2360723" y="4081270"/>
        <a:ext cx="1679492" cy="1042794"/>
      </dsp:txXfrm>
    </dsp:sp>
    <dsp:sp modelId="{64D7F792-08AB-429D-B7F5-86A0D169A12C}">
      <dsp:nvSpPr>
        <dsp:cNvPr id="0" name=""/>
        <dsp:cNvSpPr/>
      </dsp:nvSpPr>
      <dsp:spPr>
        <a:xfrm>
          <a:off x="5332487" y="2249695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36B454-3AF0-4550-B029-8672E1510D33}">
      <dsp:nvSpPr>
        <dsp:cNvPr id="0" name=""/>
        <dsp:cNvSpPr/>
      </dsp:nvSpPr>
      <dsp:spPr>
        <a:xfrm>
          <a:off x="5526307" y="2433824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самые</a:t>
          </a:r>
          <a:endParaRPr lang="ru-RU" sz="2300" kern="1200" dirty="0"/>
        </a:p>
      </dsp:txBody>
      <dsp:txXfrm>
        <a:off x="5558750" y="2466267"/>
        <a:ext cx="1679492" cy="1042794"/>
      </dsp:txXfrm>
    </dsp:sp>
    <dsp:sp modelId="{0EBA4BBF-5BC3-4089-880B-1A93C21BC791}">
      <dsp:nvSpPr>
        <dsp:cNvPr id="0" name=""/>
        <dsp:cNvSpPr/>
      </dsp:nvSpPr>
      <dsp:spPr>
        <a:xfrm>
          <a:off x="4266478" y="3864698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9F8A8-7F6E-4450-AD71-501BF1A09B4A}">
      <dsp:nvSpPr>
        <dsp:cNvPr id="0" name=""/>
        <dsp:cNvSpPr/>
      </dsp:nvSpPr>
      <dsp:spPr>
        <a:xfrm>
          <a:off x="4460298" y="4048827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отважные</a:t>
          </a:r>
          <a:endParaRPr lang="ru-RU" sz="2300" kern="1200" dirty="0"/>
        </a:p>
      </dsp:txBody>
      <dsp:txXfrm>
        <a:off x="4492741" y="4081270"/>
        <a:ext cx="1679492" cy="1042794"/>
      </dsp:txXfrm>
    </dsp:sp>
    <dsp:sp modelId="{81B8A49D-DABD-45D9-98C7-4268650EB1AF}">
      <dsp:nvSpPr>
        <dsp:cNvPr id="0" name=""/>
        <dsp:cNvSpPr/>
      </dsp:nvSpPr>
      <dsp:spPr>
        <a:xfrm>
          <a:off x="6398496" y="3864698"/>
          <a:ext cx="1744378" cy="110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01B7EA-DE36-4D8E-AB66-E5021ED8DDD9}">
      <dsp:nvSpPr>
        <dsp:cNvPr id="0" name=""/>
        <dsp:cNvSpPr/>
      </dsp:nvSpPr>
      <dsp:spPr>
        <a:xfrm>
          <a:off x="6592315" y="4048827"/>
          <a:ext cx="1744378" cy="110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всегда нужные</a:t>
          </a:r>
          <a:endParaRPr lang="ru-RU" sz="2300" kern="1200" dirty="0"/>
        </a:p>
      </dsp:txBody>
      <dsp:txXfrm>
        <a:off x="6624758" y="4081270"/>
        <a:ext cx="1679492" cy="1042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4416 w 4917"/>
                <a:gd name="T3" fmla="*/ 0 h 1000"/>
                <a:gd name="T4" fmla="*/ 4917 w 4917"/>
                <a:gd name="T5" fmla="*/ 500 h 1000"/>
                <a:gd name="T6" fmla="*/ 4417 w 4917"/>
                <a:gd name="T7" fmla="*/ 1000 h 1000"/>
                <a:gd name="T8" fmla="*/ 0 w 4917"/>
                <a:gd name="T9" fmla="*/ 100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1966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66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A46097-1416-4D9D-B63D-15E096FB6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063367"/>
      </p:ext>
    </p:extLst>
  </p:cSld>
  <p:clrMapOvr>
    <a:masterClrMapping/>
  </p:clrMapOvr>
  <p:transition spd="med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86D955-2363-4F53-ADB5-740BF6B98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819951"/>
      </p:ext>
    </p:extLst>
  </p:cSld>
  <p:clrMapOvr>
    <a:masterClrMapping/>
  </p:clrMapOvr>
  <p:transition spd="med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1297C2-2F3E-463E-8DB9-C9DA22C7E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21579"/>
      </p:ext>
    </p:extLst>
  </p:cSld>
  <p:clrMapOvr>
    <a:masterClrMapping/>
  </p:clrMapOvr>
  <p:transition spd="med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D1B409-D672-4B41-9A65-7D149B283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92018"/>
      </p:ext>
    </p:extLst>
  </p:cSld>
  <p:clrMapOvr>
    <a:masterClrMapping/>
  </p:clrMapOvr>
  <p:transition spd="med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92332D-8860-40CA-B3A7-7610E2B18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21348"/>
      </p:ext>
    </p:extLst>
  </p:cSld>
  <p:clrMapOvr>
    <a:masterClrMapping/>
  </p:clrMapOvr>
  <p:transition spd="med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D6EFDF-0556-47A3-9B37-6D480C46C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90601"/>
      </p:ext>
    </p:extLst>
  </p:cSld>
  <p:clrMapOvr>
    <a:masterClrMapping/>
  </p:clrMapOvr>
  <p:transition spd="med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F3C105-C8CE-43BC-A121-4CF2F0A67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096810"/>
      </p:ext>
    </p:extLst>
  </p:cSld>
  <p:clrMapOvr>
    <a:masterClrMapping/>
  </p:clrMapOvr>
  <p:transition spd="med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56EB53-6B2A-4539-88C9-B39CEE590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182348"/>
      </p:ext>
    </p:extLst>
  </p:cSld>
  <p:clrMapOvr>
    <a:masterClrMapping/>
  </p:clrMapOvr>
  <p:transition spd="med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BB6B14-CB47-4957-B49F-37BFB6986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21166"/>
      </p:ext>
    </p:extLst>
  </p:cSld>
  <p:clrMapOvr>
    <a:masterClrMapping/>
  </p:clrMapOvr>
  <p:transition spd="med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2D4B62A-747D-4826-A5C1-927B0C3CD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21655"/>
      </p:ext>
    </p:extLst>
  </p:cSld>
  <p:clrMapOvr>
    <a:masterClrMapping/>
  </p:clrMapOvr>
  <p:transition spd="med"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11F906-6D53-440C-A34A-42AAA9A23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790635"/>
      </p:ext>
    </p:extLst>
  </p:cSld>
  <p:clrMapOvr>
    <a:masterClrMapping/>
  </p:clrMapOvr>
  <p:transition spd="med"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084FC9-4D00-432D-9DFD-0E6F805C5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047077"/>
      </p:ext>
    </p:extLst>
  </p:cSld>
  <p:clrMapOvr>
    <a:masterClrMapping/>
  </p:clrMapOvr>
  <p:transition spd="med">
    <p:pu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3B9BD3-DE34-4362-B7F4-011979EDF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46013"/>
      </p:ext>
    </p:extLst>
  </p:cSld>
  <p:clrMapOvr>
    <a:masterClrMapping/>
  </p:clrMapOvr>
  <p:transition spd="med">
    <p:pu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7A6B5-BB1C-4C80-A2CC-CA2C9542E8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5E1ED-CA6B-43B3-95D2-AEE99F87EA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02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8ECAC-3D47-4546-82AB-BEFD6F89D4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B47D-BB21-48AA-9215-FF1890AAB1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91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3DD3E-8154-44EF-8089-B2DFD51B5D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70140-FB67-4841-944C-C3EE06CFFF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12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64CE4-6316-46C4-A90C-665ACF14D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2B178-9EA1-4D71-B817-1F899B079B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965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AD4-2E7C-48DF-B347-FEDA9F28BE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9E804-4658-49E0-AAEB-E144F47BCE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2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85AA-A0B5-45F8-A211-22F43FEB7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14267-EB22-4F7D-9F8D-F40CB3CEA22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951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E96BD-205F-4C3F-97CC-B85376A6E5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5275E-B3BC-48EA-B28A-160154527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007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5FB7F-A2B9-4848-9558-C09FD8AD0C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84582-4CF7-48E1-8F6E-C7F956A94E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307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46FE2-CA91-4574-BECB-B5E01E9B0B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A1CB-C0DD-45A5-B182-7650648FC48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991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23F30-834B-4BDE-9DA2-EF296667AD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9B8FF-25CA-4505-8A1B-D4D268388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568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4FB6-98B5-46E1-9A95-1276A362FE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F1D46-C166-42BC-AECB-BDB1067E01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3314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6 h 154"/>
                  <a:gd name="T2" fmla="*/ 28 w 144"/>
                  <a:gd name="T3" fmla="*/ 69 h 154"/>
                  <a:gd name="T4" fmla="*/ 55 w 144"/>
                  <a:gd name="T5" fmla="*/ 54 h 154"/>
                  <a:gd name="T6" fmla="*/ 29 w 144"/>
                  <a:gd name="T7" fmla="*/ 25 h 154"/>
                  <a:gd name="T8" fmla="*/ 49 w 144"/>
                  <a:gd name="T9" fmla="*/ 15 h 154"/>
                  <a:gd name="T10" fmla="*/ 55 w 144"/>
                  <a:gd name="T11" fmla="*/ 24 h 154"/>
                  <a:gd name="T12" fmla="*/ 67 w 144"/>
                  <a:gd name="T13" fmla="*/ 21 h 154"/>
                  <a:gd name="T14" fmla="*/ 46 w 144"/>
                  <a:gd name="T15" fmla="*/ 1 h 154"/>
                  <a:gd name="T16" fmla="*/ 17 w 144"/>
                  <a:gd name="T17" fmla="*/ 15 h 154"/>
                  <a:gd name="T18" fmla="*/ 43 w 144"/>
                  <a:gd name="T19" fmla="*/ 48 h 154"/>
                  <a:gd name="T20" fmla="*/ 13 w 144"/>
                  <a:gd name="T21" fmla="*/ 45 h 154"/>
                  <a:gd name="T22" fmla="*/ 0 w 144"/>
                  <a:gd name="T23" fmla="*/ 46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</p:grpSp>
      <p:sp>
        <p:nvSpPr>
          <p:cNvPr id="9743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743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144D015-BE71-4319-AFE2-BBFA711FD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8934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48EB6B7-D5E0-4E84-A324-9CEEA8BBA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64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D75373-0359-4675-8095-0410131CA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9106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C40EEB-EE8B-4044-96DE-7B5D272EC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56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9ACA40-3ADB-40F8-8761-5BE619FCD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689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30D803-D032-487D-A6F6-7ACEAF4C1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6920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BDFEFE0-18C0-4370-8CD2-7EEC6B6D2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770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7D0D023-5B03-4C59-8D38-C219A78FB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6285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C4C0C2D-32DD-49B8-963C-CDE26648F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263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0FC9413-E8B9-4E20-B5AA-62E3BF22B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5540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B8DC92-B775-4C20-BA81-189E7B45C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747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F20029-1DDC-42AB-9389-56BC83B18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730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8540750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11C1F05-545B-4399-A377-5313EAECA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973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AC6429B-3B8B-43C8-BB6E-0D86B1AFB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789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1B088AE-4864-4DD9-9252-FCB9B1A66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210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6280583-6B9D-4CA9-8B0A-C3C285966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354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C408738-BA08-4AD4-B25C-C7C6BB2E9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522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8540750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E0ADEA3-3C81-4AA6-AEAB-F5CFFD2AE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5302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E6CCA6-BDB0-4E18-B9EE-C152E6808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5706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7A6B5-BB1C-4C80-A2CC-CA2C9542E8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5E1ED-CA6B-43B3-95D2-AEE99F87EA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880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8ECAC-3D47-4546-82AB-BEFD6F89D4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B47D-BB21-48AA-9215-FF1890AAB1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483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3DD3E-8154-44EF-8089-B2DFD51B5D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70140-FB67-4841-944C-C3EE06CFFF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5792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64CE4-6316-46C4-A90C-665ACF14D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2B178-9EA1-4D71-B817-1F899B079B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935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AD4-2E7C-48DF-B347-FEDA9F28BE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9E804-4658-49E0-AAEB-E144F47BCE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11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85AA-A0B5-45F8-A211-22F43FEB7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14267-EB22-4F7D-9F8D-F40CB3CEA22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0324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E96BD-205F-4C3F-97CC-B85376A6E5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5275E-B3BC-48EA-B28A-160154527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744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5FB7F-A2B9-4848-9558-C09FD8AD0C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84582-4CF7-48E1-8F6E-C7F956A94E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1754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46FE2-CA91-4574-BECB-B5E01E9B0B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A1CB-C0DD-45A5-B182-7650648FC48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6894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23F30-834B-4BDE-9DA2-EF296667AD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9B8FF-25CA-4505-8A1B-D4D268388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7966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4FB6-98B5-46E1-9A95-1276A362FE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F1D46-C166-42BC-AECB-BDB1067E01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6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2056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57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6499 w 7000"/>
                <a:gd name="T3" fmla="*/ 0 h 1000"/>
                <a:gd name="T4" fmla="*/ 7000 w 7000"/>
                <a:gd name="T5" fmla="*/ 500 h 1000"/>
                <a:gd name="T6" fmla="*/ 6500 w 7000"/>
                <a:gd name="T7" fmla="*/ 1000 h 1000"/>
                <a:gd name="T8" fmla="*/ 0 w 7000"/>
                <a:gd name="T9" fmla="*/ 100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58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55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955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955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 Black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ACD397-9B7A-4498-A00E-0714D43285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00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pu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1AC2D2-83B0-41A4-BF9E-5751EDC3AE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A317CC-4DA6-49D9-AA32-062973582D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3080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3217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18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19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0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1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2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3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4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5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6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7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8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29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</p:grpSp>
        <p:grpSp>
          <p:nvGrpSpPr>
            <p:cNvPr id="308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308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8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09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0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1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2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3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14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4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5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6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7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8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19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20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20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20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0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1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1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21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21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321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6 h 154"/>
                  <a:gd name="T2" fmla="*/ 28 w 144"/>
                  <a:gd name="T3" fmla="*/ 69 h 154"/>
                  <a:gd name="T4" fmla="*/ 55 w 144"/>
                  <a:gd name="T5" fmla="*/ 54 h 154"/>
                  <a:gd name="T6" fmla="*/ 29 w 144"/>
                  <a:gd name="T7" fmla="*/ 25 h 154"/>
                  <a:gd name="T8" fmla="*/ 49 w 144"/>
                  <a:gd name="T9" fmla="*/ 15 h 154"/>
                  <a:gd name="T10" fmla="*/ 55 w 144"/>
                  <a:gd name="T11" fmla="*/ 24 h 154"/>
                  <a:gd name="T12" fmla="*/ 67 w 144"/>
                  <a:gd name="T13" fmla="*/ 21 h 154"/>
                  <a:gd name="T14" fmla="*/ 46 w 144"/>
                  <a:gd name="T15" fmla="*/ 1 h 154"/>
                  <a:gd name="T16" fmla="*/ 17 w 144"/>
                  <a:gd name="T17" fmla="*/ 15 h 154"/>
                  <a:gd name="T18" fmla="*/ 43 w 144"/>
                  <a:gd name="T19" fmla="*/ 48 h 154"/>
                  <a:gd name="T20" fmla="*/ 13 w 144"/>
                  <a:gd name="T21" fmla="*/ 45 h 154"/>
                  <a:gd name="T22" fmla="*/ 0 w 144"/>
                  <a:gd name="T23" fmla="*/ 46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9640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640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</p:grpSp>
      <p:sp>
        <p:nvSpPr>
          <p:cNvPr id="9640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641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641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641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1EC054-B8AA-427A-9635-B8DB42859F4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sp>
        <p:nvSpPr>
          <p:cNvPr id="9641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771717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1AC2D2-83B0-41A4-BF9E-5751EDC3AE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A317CC-4DA6-49D9-AA32-062973582D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44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ения\Desktop\презентация\мероприятие\geografiy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556792"/>
            <a:ext cx="4536504" cy="2736304"/>
          </a:xfr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 fontScale="62500" lnSpcReduction="20000"/>
          </a:bodyPr>
          <a:lstStyle/>
          <a:p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6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«Выбирая профессию – выбираешь будущее»</a:t>
            </a:r>
            <a:endParaRPr lang="ru-RU" sz="69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527" y="6215909"/>
            <a:ext cx="4315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997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сения\Desktop\презентация\мероприятие\1348386800919_bulleti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" y="-21750"/>
            <a:ext cx="9136360" cy="687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процесс 4"/>
          <p:cNvSpPr/>
          <p:nvPr/>
        </p:nvSpPr>
        <p:spPr>
          <a:xfrm>
            <a:off x="556185" y="3478636"/>
            <a:ext cx="2863687" cy="1584176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0959877">
            <a:off x="5326401" y="2924638"/>
            <a:ext cx="36951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Титестер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 rot="20219035">
            <a:off x="4575820" y="764704"/>
            <a:ext cx="4248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Постижёр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3789040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Кто это?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369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сения\Desktop\презентация\мероприятие\957218-b0a2c85c3a5624a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" y="26165"/>
            <a:ext cx="9144000" cy="687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Занимательные факты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3717032"/>
            <a:ext cx="5040560" cy="2016224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defRPr/>
            </a:pPr>
            <a:r>
              <a:rPr lang="ru-RU" sz="2000" b="1" dirty="0" smtClean="0">
                <a:latin typeface="Calibri"/>
                <a:ea typeface="Calibri"/>
                <a:cs typeface="Times New Roman"/>
              </a:rPr>
              <a:t>Постижёр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– это специалист по изготовлению париков, усов, бород.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Эта профессия тесно связана с театром. Для этой профессии требуется терпение и усидчивость, потому что специальными крючками приходится вплетать в основу волосок к волоску.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267744" y="1052736"/>
            <a:ext cx="619268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Титестёр</a:t>
            </a:r>
            <a:r>
              <a:rPr lang="ru-RU" sz="2000" dirty="0"/>
              <a:t> -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это дегустатор чая. По вкусу, запаху, виду этот специалист может определить сорт чая, место, где его вырастили, способ хранения и переработки. Титестёр обладает особым талантом - исключительно тонким обонянием. Профессия титестёр довольно редкая, но сейчас она всё больше и больше востребована в связи с развитием рекламы и шоу – бизнеса.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34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сения\Desktop\презентация\мероприятие\0_7b620_ad656972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7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7571184" cy="730002"/>
          </a:xfrm>
        </p:spPr>
        <p:txBody>
          <a:bodyPr/>
          <a:lstStyle/>
          <a:p>
            <a:pPr algn="ctr"/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Закончи предложение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0352" y="5157192"/>
            <a:ext cx="946448" cy="9689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2348880"/>
            <a:ext cx="7416824" cy="417646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b="1" dirty="0" smtClean="0">
                <a:latin typeface="Segoe Script" pitchFamily="34" charset="0"/>
              </a:rPr>
              <a:t>Люди работают ради….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Segoe Script" pitchFamily="34" charset="0"/>
              </a:rPr>
              <a:t>Настоящий труд – это…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Segoe Script" pitchFamily="34" charset="0"/>
              </a:rPr>
              <a:t>При выборе профессии люди часто не учитывают…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Segoe Script" pitchFamily="34" charset="0"/>
              </a:rPr>
              <a:t>В любом профессиональном труде самое важное…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Segoe Script" pitchFamily="34" charset="0"/>
              </a:rPr>
              <a:t>Счастье – это…</a:t>
            </a:r>
            <a:endParaRPr lang="ru-RU" sz="2800" b="1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52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сения\Desktop\презентация\мероприятие\0_7b620_ad656972_XL -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128"/>
            <a:ext cx="9103993" cy="68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6256" y="4941168"/>
            <a:ext cx="1810544" cy="11849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367" y="332656"/>
            <a:ext cx="8219256" cy="6336704"/>
          </a:xfrm>
        </p:spPr>
        <p:txBody>
          <a:bodyPr/>
          <a:lstStyle/>
          <a:p>
            <a:r>
              <a:rPr lang="ru-RU" sz="2400" b="1" dirty="0" smtClean="0">
                <a:latin typeface="Segoe Script" pitchFamily="34" charset="0"/>
              </a:rPr>
              <a:t>1. Люди </a:t>
            </a:r>
            <a:r>
              <a:rPr lang="ru-RU" sz="2400" b="1" dirty="0">
                <a:latin typeface="Segoe Script" pitchFamily="34" charset="0"/>
              </a:rPr>
              <a:t>работают </a:t>
            </a:r>
            <a:r>
              <a:rPr lang="ru-RU" sz="2400" b="1" dirty="0" smtClean="0">
                <a:latin typeface="Segoe Script" pitchFamily="34" charset="0"/>
              </a:rPr>
              <a:t>ради удовлетворения своих потребностей, ради самовыражения собственного Я.</a:t>
            </a:r>
            <a:endParaRPr lang="ru-RU" sz="2400" b="1" dirty="0">
              <a:latin typeface="Segoe Script" pitchFamily="34" charset="0"/>
            </a:endParaRPr>
          </a:p>
          <a:p>
            <a:r>
              <a:rPr lang="ru-RU" sz="2400" b="1" dirty="0" smtClean="0">
                <a:latin typeface="Segoe Script" pitchFamily="34" charset="0"/>
              </a:rPr>
              <a:t>2. Настоящий </a:t>
            </a:r>
            <a:r>
              <a:rPr lang="ru-RU" sz="2400" b="1" dirty="0">
                <a:latin typeface="Segoe Script" pitchFamily="34" charset="0"/>
              </a:rPr>
              <a:t>труд – </a:t>
            </a:r>
            <a:r>
              <a:rPr lang="ru-RU" sz="2400" b="1" dirty="0" smtClean="0">
                <a:latin typeface="Segoe Script" pitchFamily="34" charset="0"/>
              </a:rPr>
              <a:t>это самоотдача и творчество.</a:t>
            </a:r>
            <a:endParaRPr lang="ru-RU" sz="2400" b="1" dirty="0">
              <a:latin typeface="Segoe Script" pitchFamily="34" charset="0"/>
            </a:endParaRPr>
          </a:p>
          <a:p>
            <a:r>
              <a:rPr lang="ru-RU" sz="2400" b="1" dirty="0" smtClean="0">
                <a:latin typeface="Segoe Script" pitchFamily="34" charset="0"/>
              </a:rPr>
              <a:t>3. При </a:t>
            </a:r>
            <a:r>
              <a:rPr lang="ru-RU" sz="2400" b="1" dirty="0">
                <a:latin typeface="Segoe Script" pitchFamily="34" charset="0"/>
              </a:rPr>
              <a:t>выборе профессии люди часто не </a:t>
            </a:r>
            <a:r>
              <a:rPr lang="ru-RU" sz="2400" b="1" dirty="0" smtClean="0">
                <a:latin typeface="Segoe Script" pitchFamily="34" charset="0"/>
              </a:rPr>
              <a:t>учитываю понятия: хочу, могу, надо</a:t>
            </a:r>
            <a:endParaRPr lang="ru-RU" sz="2400" b="1" dirty="0">
              <a:latin typeface="Segoe Script" pitchFamily="34" charset="0"/>
            </a:endParaRPr>
          </a:p>
          <a:p>
            <a:r>
              <a:rPr lang="ru-RU" sz="2400" b="1" dirty="0" smtClean="0">
                <a:latin typeface="Segoe Script" pitchFamily="34" charset="0"/>
              </a:rPr>
              <a:t>4. В </a:t>
            </a:r>
            <a:r>
              <a:rPr lang="ru-RU" sz="2400" b="1" dirty="0">
                <a:latin typeface="Segoe Script" pitchFamily="34" charset="0"/>
              </a:rPr>
              <a:t>любом профессиональном труде самое </a:t>
            </a:r>
            <a:r>
              <a:rPr lang="ru-RU" sz="2400" b="1" dirty="0" smtClean="0">
                <a:latin typeface="Segoe Script" pitchFamily="34" charset="0"/>
              </a:rPr>
              <a:t>важное – знания,  и умения применять их в практике.</a:t>
            </a:r>
            <a:endParaRPr lang="ru-RU" sz="2400" b="1" dirty="0">
              <a:latin typeface="Segoe Script" pitchFamily="34" charset="0"/>
            </a:endParaRPr>
          </a:p>
          <a:p>
            <a:r>
              <a:rPr lang="ru-RU" sz="2400" b="1" dirty="0" smtClean="0">
                <a:latin typeface="Segoe Script" pitchFamily="34" charset="0"/>
              </a:rPr>
              <a:t>5. Счастье </a:t>
            </a:r>
            <a:r>
              <a:rPr lang="ru-RU" sz="2400" b="1" dirty="0">
                <a:latin typeface="Segoe Script" pitchFamily="34" charset="0"/>
              </a:rPr>
              <a:t>– </a:t>
            </a:r>
            <a:r>
              <a:rPr lang="ru-RU" sz="2400" b="1" dirty="0" smtClean="0">
                <a:latin typeface="Segoe Script" pitchFamily="34" charset="0"/>
              </a:rPr>
              <a:t>это когда с радостью с утра идешь на работу, а вечером с радостью возвращаешься домой</a:t>
            </a:r>
            <a:r>
              <a:rPr lang="ru-RU" b="1" dirty="0" smtClean="0"/>
              <a:t>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71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сения\Desktop\презентация\мероприятие\0_7b620_ad656972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6" y="0"/>
            <a:ext cx="90944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2952328" cy="720080"/>
          </a:xfrm>
        </p:spPr>
        <p:txBody>
          <a:bodyPr/>
          <a:lstStyle/>
          <a:p>
            <a:pPr algn="ctr"/>
            <a:r>
              <a:rPr lang="ru-RU" sz="3200" dirty="0" smtClean="0">
                <a:latin typeface="Segoe Script" pitchFamily="34" charset="0"/>
              </a:rPr>
              <a:t>Выводы:</a:t>
            </a:r>
            <a:endParaRPr lang="ru-RU" sz="3200" dirty="0">
              <a:latin typeface="Segoe Script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276872"/>
            <a:ext cx="7643192" cy="252028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Segoe Script" pitchFamily="34" charset="0"/>
              </a:rPr>
              <a:t>Какие открытия вы для себя сделали?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Segoe Script" pitchFamily="34" charset="0"/>
              </a:rPr>
              <a:t>Мы добились поставленных задач?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Segoe Script" pitchFamily="34" charset="0"/>
              </a:rPr>
              <a:t>Какие вы для себя сделали </a:t>
            </a:r>
            <a:r>
              <a:rPr lang="ru-RU" sz="2400" smtClean="0">
                <a:latin typeface="Segoe Script" pitchFamily="34" charset="0"/>
              </a:rPr>
              <a:t>выводы?</a:t>
            </a:r>
          </a:p>
          <a:p>
            <a:endParaRPr lang="ru-RU" sz="2400" dirty="0">
              <a:latin typeface="Segoe Script" pitchFamily="34" charset="0"/>
            </a:endParaRPr>
          </a:p>
          <a:p>
            <a:pPr algn="ctr"/>
            <a:r>
              <a:rPr lang="ru-RU" sz="2400" dirty="0" smtClean="0">
                <a:latin typeface="Segoe Script" pitchFamily="34" charset="0"/>
              </a:rPr>
              <a:t>Выбор </a:t>
            </a:r>
            <a:r>
              <a:rPr lang="ru-RU" sz="2400" dirty="0">
                <a:latin typeface="Segoe Script" pitchFamily="34" charset="0"/>
              </a:rPr>
              <a:t>профессии зависит от человека, от его способностей, возможностей и умения реализовать себя, добиваться успеха в профессии</a:t>
            </a:r>
            <a:r>
              <a:rPr lang="ru-RU" sz="2400" dirty="0" smtClean="0">
                <a:latin typeface="Segoe Script" pitchFamily="34" charset="0"/>
              </a:rPr>
              <a:t>.</a:t>
            </a:r>
          </a:p>
          <a:p>
            <a:pPr algn="ctr"/>
            <a:r>
              <a:rPr lang="ru-RU" sz="2400" dirty="0" smtClean="0">
                <a:latin typeface="Segoe Script" pitchFamily="34" charset="0"/>
              </a:rPr>
              <a:t>Выбирая профессию – мы выбираем свое будущее!!!</a:t>
            </a:r>
            <a:endParaRPr lang="ru-RU" sz="2400" dirty="0">
              <a:latin typeface="Segoe Script" pitchFamily="34" charset="0"/>
            </a:endParaRPr>
          </a:p>
          <a:p>
            <a:pPr marL="457200" indent="-457200">
              <a:buAutoNum type="arabicPeriod"/>
            </a:pPr>
            <a:endParaRPr lang="ru-RU" sz="2400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474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сения\Desktop\презентация\мероприятие\0_7b620_ad656972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700808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Segoe Print" pitchFamily="2" charset="0"/>
              </a:rPr>
              <a:t>Цель урока: </a:t>
            </a:r>
          </a:p>
          <a:p>
            <a:endParaRPr lang="ru-RU" sz="2000" u="sng" dirty="0" smtClean="0">
              <a:latin typeface="Segoe Print" pitchFamily="2" charset="0"/>
            </a:endParaRPr>
          </a:p>
          <a:p>
            <a:pPr algn="just"/>
            <a:r>
              <a:rPr lang="ru-RU" sz="2000" dirty="0" smtClean="0">
                <a:latin typeface="Segoe Print" pitchFamily="2" charset="0"/>
              </a:rPr>
              <a:t>Оказание информационной поддержки в развитии </a:t>
            </a:r>
            <a:r>
              <a:rPr lang="ru-RU" sz="2000" dirty="0" err="1" smtClean="0">
                <a:latin typeface="Segoe Print" pitchFamily="2" charset="0"/>
              </a:rPr>
              <a:t>профориентационной</a:t>
            </a:r>
            <a:r>
              <a:rPr lang="ru-RU" sz="2000" dirty="0" smtClean="0">
                <a:latin typeface="Segoe Print" pitchFamily="2" charset="0"/>
              </a:rPr>
              <a:t> компетентности (знание о разнообразии профессии, потребность в выборе профессии)</a:t>
            </a:r>
          </a:p>
          <a:p>
            <a:endParaRPr lang="ru-RU" sz="2000" u="sng" dirty="0" smtClean="0">
              <a:latin typeface="Segoe Print" pitchFamily="2" charset="0"/>
            </a:endParaRPr>
          </a:p>
          <a:p>
            <a:r>
              <a:rPr lang="ru-RU" sz="2000" b="1" u="sng" dirty="0" smtClean="0">
                <a:latin typeface="Segoe Print" pitchFamily="2" charset="0"/>
              </a:rPr>
              <a:t>Задачи:</a:t>
            </a:r>
          </a:p>
          <a:p>
            <a:endParaRPr lang="ru-RU" sz="2000" b="1" u="sng" dirty="0" smtClean="0">
              <a:latin typeface="Segoe Print" pitchFamily="2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Segoe Print" pitchFamily="2" charset="0"/>
              </a:rPr>
              <a:t>Расширить знание о мире профессий.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Segoe Print" pitchFamily="2" charset="0"/>
              </a:rPr>
              <a:t>Познакомить обучающихся с престижными, редкими и новыми профессиями, охарактеризовать предмет труда каждой профессии.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Segoe Print" pitchFamily="2" charset="0"/>
              </a:rPr>
              <a:t>Развивать навыки группового взаимодействия (умение выслушать и понять другого)</a:t>
            </a:r>
          </a:p>
          <a:p>
            <a:endParaRPr lang="ru-RU" sz="2000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03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сения\Desktop\презентация\мероприятие\146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352425"/>
            <a:ext cx="9753600" cy="756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9704355">
            <a:off x="4637137" y="2255156"/>
            <a:ext cx="494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Segoe Script" pitchFamily="34" charset="0"/>
              </a:rPr>
              <a:t>м</a:t>
            </a:r>
            <a:r>
              <a:rPr lang="ru-RU" sz="2400" b="1" dirty="0" smtClean="0">
                <a:latin typeface="Segoe Script" pitchFamily="34" charset="0"/>
              </a:rPr>
              <a:t>атериальный достаток</a:t>
            </a:r>
            <a:endParaRPr lang="ru-RU" sz="2400" b="1" dirty="0">
              <a:latin typeface="Segoe Scrip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43132">
            <a:off x="5692234" y="4385473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Segoe Script" pitchFamily="34" charset="0"/>
              </a:rPr>
              <a:t>к</a:t>
            </a:r>
            <a:r>
              <a:rPr lang="ru-RU" sz="2400" b="1" dirty="0" smtClean="0">
                <a:latin typeface="Segoe Script" pitchFamily="34" charset="0"/>
              </a:rPr>
              <a:t>руг общения</a:t>
            </a:r>
            <a:endParaRPr lang="ru-RU" sz="2400" b="1" dirty="0"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365707">
            <a:off x="1646491" y="488652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Script" pitchFamily="34" charset="0"/>
              </a:rPr>
              <a:t>интересы</a:t>
            </a:r>
            <a:endParaRPr lang="ru-RU" sz="2400" b="1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56886">
            <a:off x="12381" y="3809484"/>
            <a:ext cx="3476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Segoe Script" pitchFamily="34" charset="0"/>
              </a:rPr>
              <a:t>с</a:t>
            </a:r>
            <a:r>
              <a:rPr lang="ru-RU" sz="2400" b="1" dirty="0" smtClean="0">
                <a:latin typeface="Segoe Script" pitchFamily="34" charset="0"/>
              </a:rPr>
              <a:t>частье в жизни</a:t>
            </a:r>
            <a:endParaRPr lang="ru-RU" sz="2400" b="1" dirty="0">
              <a:latin typeface="Segoe Scrip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235" y="317346"/>
            <a:ext cx="38163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ЛЮБИМАЯ ПРОФЕССИЯ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-счастье в жизни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-материальный достаток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-круг общения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-интересы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03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ксения\Desktop\презентация\мероприятие\0_7b620_ad656972_XL -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634560" y="2572543"/>
            <a:ext cx="3874879" cy="1712913"/>
          </a:xfrm>
          <a:prstGeom prst="roundRect">
            <a:avLst>
              <a:gd name="adj" fmla="val 318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rgbClr val="FFFFFF"/>
                </a:solidFill>
                <a:latin typeface="Segoe Script" pitchFamily="34" charset="0"/>
              </a:rPr>
              <a:t>ПРОФЕССИЯ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ru-RU" sz="4800" dirty="0" smtClean="0">
                <a:solidFill>
                  <a:srgbClr val="000000"/>
                </a:solidFill>
                <a:ea typeface="+mn-ea"/>
                <a:cs typeface="+mn-cs"/>
              </a:rPr>
              <a:t>          </a:t>
            </a:r>
            <a:br>
              <a:rPr lang="ru-RU" sz="4800" dirty="0" smtClean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4800" dirty="0">
                <a:solidFill>
                  <a:srgbClr val="000000"/>
                </a:solidFill>
                <a:ea typeface="+mn-ea"/>
                <a:cs typeface="+mn-cs"/>
              </a:rPr>
              <a:t> </a:t>
            </a:r>
            <a:r>
              <a:rPr lang="ru-RU" sz="4800" dirty="0" smtClean="0">
                <a:solidFill>
                  <a:srgbClr val="000000"/>
                </a:solidFill>
                <a:ea typeface="+mn-ea"/>
                <a:cs typeface="+mn-cs"/>
              </a:rPr>
              <a:t>              </a:t>
            </a:r>
            <a:endParaRPr lang="ru-RU" dirty="0"/>
          </a:p>
        </p:txBody>
      </p:sp>
      <p:pic>
        <p:nvPicPr>
          <p:cNvPr id="4710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592" y="534498"/>
            <a:ext cx="2093912" cy="1570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8680"/>
            <a:ext cx="2232025" cy="16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43324"/>
            <a:ext cx="2309160" cy="173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732" y="4882927"/>
            <a:ext cx="1925638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507" y="4852764"/>
            <a:ext cx="20066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370" y="516633"/>
            <a:ext cx="2286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4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83656"/>
            <a:ext cx="2270125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14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сения\Desktop\презентация\мероприятие\0_7b620_ad656972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"/>
            <a:ext cx="9157536" cy="685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6264696" cy="648072"/>
          </a:xfrm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Профессия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467544" y="2492896"/>
            <a:ext cx="3312368" cy="1560369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644008" y="2492896"/>
            <a:ext cx="3312368" cy="1560369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70892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По словарю Ожегова</a:t>
            </a:r>
          </a:p>
          <a:p>
            <a:pPr algn="just"/>
            <a:r>
              <a:rPr lang="ru-RU" dirty="0" smtClean="0"/>
              <a:t>Профессия -  Основной род занятий, трудовой деятельности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15205" y="270892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По словарю Даль</a:t>
            </a:r>
          </a:p>
          <a:p>
            <a:pPr algn="just"/>
            <a:r>
              <a:rPr lang="ru-RU" dirty="0" smtClean="0"/>
              <a:t>Профессия – промысел, всякое сословное занятие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65104"/>
            <a:ext cx="6192688" cy="203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23728" y="4725144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u="sng" dirty="0" smtClean="0"/>
              <a:t>Профессия</a:t>
            </a:r>
            <a:r>
              <a:rPr lang="ru-RU" dirty="0" smtClean="0"/>
              <a:t> – это необходимая для общества ограниченная область приложения физических и духовных сил человека, дающая ему взамен приложенного им труда возможность существования и 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32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        </a:t>
            </a:r>
            <a:r>
              <a:rPr lang="ru-RU" b="1" smtClean="0">
                <a:solidFill>
                  <a:srgbClr val="C00000"/>
                </a:solidFill>
              </a:rPr>
              <a:t>море профессий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accent2">
                    <a:lumMod val="25000"/>
                  </a:schemeClr>
                </a:solidFill>
              </a:rPr>
              <a:t>Трейдеры                 Сценаристы           Рестораторы              Политики            Маркетологи          Следователи           Юристы          Писатели           Хормейстеры  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Модели         Мэры       Певцы         Портные                        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Журналисты                                         </a:t>
            </a:r>
            <a:r>
              <a:rPr lang="ru-RU" sz="2400" b="1" dirty="0" err="1" smtClean="0">
                <a:solidFill>
                  <a:srgbClr val="FFFF00"/>
                </a:solidFill>
              </a:rPr>
              <a:t>Сомелье</a:t>
            </a:r>
            <a:r>
              <a:rPr lang="ru-RU" sz="2400" b="1" dirty="0" smtClean="0">
                <a:solidFill>
                  <a:srgbClr val="FFFF00"/>
                </a:solidFill>
              </a:rPr>
              <a:t>          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Ученые</a:t>
            </a:r>
            <a:r>
              <a:rPr lang="ru-RU" sz="2400" b="1" dirty="0" smtClean="0">
                <a:solidFill>
                  <a:srgbClr val="FFFF00"/>
                </a:solidFill>
              </a:rPr>
              <a:t>	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Экономисты        Фотографы         Учителя         Священники   </a:t>
            </a:r>
            <a:r>
              <a:rPr lang="ru-RU" sz="2400" b="1" dirty="0" smtClean="0">
                <a:solidFill>
                  <a:srgbClr val="FFFF00"/>
                </a:solidFill>
              </a:rPr>
              <a:t>          Тамада   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Музыканты </a:t>
            </a:r>
            <a:r>
              <a:rPr lang="ru-RU" sz="2400" b="1" dirty="0" smtClean="0">
                <a:solidFill>
                  <a:srgbClr val="FFFF00"/>
                </a:solidFill>
              </a:rPr>
              <a:t>                Бухгалтеры           Математики         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Дирижеры            Декораторы             Водолазы           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Копирайтеры    Аудиторы          Иллюзионисты               Банкиры         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Фрилансеры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                             Крупье           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Веб-мастера             Летчики          Карикатуристы               Бизнесмены</a:t>
            </a:r>
          </a:p>
        </p:txBody>
      </p:sp>
    </p:spTree>
    <p:extLst>
      <p:ext uri="{BB962C8B-B14F-4D97-AF65-F5344CB8AC3E}">
        <p14:creationId xmlns:p14="http://schemas.microsoft.com/office/powerpoint/2010/main" val="201501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ксения\Desktop\презентация\мероприятие\0_7b620_ad656972_XL -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720812"/>
              </p:ext>
            </p:extLst>
          </p:nvPr>
        </p:nvGraphicFramePr>
        <p:xfrm>
          <a:off x="390364" y="1196752"/>
          <a:ext cx="8363272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5809" y="188640"/>
            <a:ext cx="8809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Формула выбора профессии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422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сения\Desktop\презентация\мероприятие\0_7b620_ad656972_XL -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264601592"/>
              </p:ext>
            </p:extLst>
          </p:nvPr>
        </p:nvGraphicFramePr>
        <p:xfrm>
          <a:off x="402431" y="805749"/>
          <a:ext cx="8339137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260648"/>
            <a:ext cx="889195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Самые нужные профессии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672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сения\Desktop\презентация\мероприятие\0_7b620_ad656972_X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7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1" y="55383"/>
            <a:ext cx="2542183" cy="1544216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/>
              <a:t>               </a:t>
            </a: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Игровая разминка </a:t>
            </a:r>
            <a:br>
              <a:rPr lang="ru-RU" sz="28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          </a:t>
            </a:r>
          </a:p>
        </p:txBody>
      </p:sp>
      <p:sp>
        <p:nvSpPr>
          <p:cNvPr id="727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539552" y="1700808"/>
            <a:ext cx="8229600" cy="1104900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К                           </a:t>
            </a:r>
            <a:r>
              <a:rPr lang="ru-RU" sz="2000" b="1" dirty="0">
                <a:solidFill>
                  <a:schemeClr val="bg1"/>
                </a:solidFill>
              </a:rPr>
              <a:t>Р                         Ф                         П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000" b="1" dirty="0"/>
          </a:p>
        </p:txBody>
      </p:sp>
      <p:graphicFrame>
        <p:nvGraphicFramePr>
          <p:cNvPr id="72708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64783565"/>
              </p:ext>
            </p:extLst>
          </p:nvPr>
        </p:nvGraphicFramePr>
        <p:xfrm>
          <a:off x="533400" y="2247900"/>
          <a:ext cx="8229600" cy="4316413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431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Контролер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Киноартист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Крановщик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Кочегар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Киномеханик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Космонавт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Кабельщик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Кровельщик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Каменщик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Кутюрье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Кондитер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Кондуктор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Разведчик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Рыбак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Редактор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Радиоведущий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Рентгенолог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Радист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Репортер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Фрезеровщик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Фотограф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Фигурист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Фармацевт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Фтизиатр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Фокусник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Фотомодель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Фотокорреспондент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Проводник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Плотник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Пилот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Пожарный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Полицейский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Полярник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Пограничник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Печник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Пиротехник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Повар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Пекарь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Портной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Парашютист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32241" y="420432"/>
            <a:ext cx="2264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Придумай профессию»</a:t>
            </a:r>
          </a:p>
        </p:txBody>
      </p:sp>
    </p:spTree>
    <p:extLst>
      <p:ext uri="{BB962C8B-B14F-4D97-AF65-F5344CB8AC3E}">
        <p14:creationId xmlns:p14="http://schemas.microsoft.com/office/powerpoint/2010/main" val="32991062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494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Тема Office</vt:lpstr>
      <vt:lpstr>Скругленный</vt:lpstr>
      <vt:lpstr>1_Тема Office</vt:lpstr>
      <vt:lpstr>Граница</vt:lpstr>
      <vt:lpstr>3_Тема Office</vt:lpstr>
      <vt:lpstr>Презентация PowerPoint</vt:lpstr>
      <vt:lpstr>Презентация PowerPoint</vt:lpstr>
      <vt:lpstr>Презентация PowerPoint</vt:lpstr>
      <vt:lpstr>                          </vt:lpstr>
      <vt:lpstr>Профессия  </vt:lpstr>
      <vt:lpstr>        море профессий</vt:lpstr>
      <vt:lpstr>Презентация PowerPoint</vt:lpstr>
      <vt:lpstr>Презентация PowerPoint</vt:lpstr>
      <vt:lpstr>               Игровая разминка            </vt:lpstr>
      <vt:lpstr>Презентация PowerPoint</vt:lpstr>
      <vt:lpstr>Занимательные факты</vt:lpstr>
      <vt:lpstr>Закончи предложение</vt:lpstr>
      <vt:lpstr>Презентация PowerPoint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37</cp:revision>
  <dcterms:created xsi:type="dcterms:W3CDTF">2014-02-17T00:50:48Z</dcterms:created>
  <dcterms:modified xsi:type="dcterms:W3CDTF">2019-02-19T00:34:31Z</dcterms:modified>
</cp:coreProperties>
</file>