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9" r:id="rId3"/>
    <p:sldId id="272" r:id="rId4"/>
    <p:sldId id="257" r:id="rId5"/>
    <p:sldId id="258" r:id="rId6"/>
    <p:sldId id="261" r:id="rId7"/>
    <p:sldId id="273" r:id="rId8"/>
    <p:sldId id="281" r:id="rId9"/>
    <p:sldId id="262" r:id="rId10"/>
    <p:sldId id="282" r:id="rId11"/>
    <p:sldId id="275" r:id="rId12"/>
    <p:sldId id="259" r:id="rId13"/>
    <p:sldId id="278" r:id="rId14"/>
    <p:sldId id="263" r:id="rId15"/>
    <p:sldId id="266" r:id="rId16"/>
    <p:sldId id="260" r:id="rId17"/>
    <p:sldId id="268" r:id="rId18"/>
    <p:sldId id="270" r:id="rId19"/>
    <p:sldId id="269" r:id="rId20"/>
    <p:sldId id="265" r:id="rId21"/>
    <p:sldId id="264" r:id="rId22"/>
    <p:sldId id="274" r:id="rId23"/>
    <p:sldId id="276" r:id="rId24"/>
    <p:sldId id="277" r:id="rId25"/>
    <p:sldId id="283" r:id="rId26"/>
    <p:sldId id="288" r:id="rId27"/>
    <p:sldId id="289" r:id="rId28"/>
    <p:sldId id="291" r:id="rId29"/>
    <p:sldId id="290" r:id="rId30"/>
    <p:sldId id="284" r:id="rId31"/>
    <p:sldId id="285" r:id="rId32"/>
    <p:sldId id="286" r:id="rId33"/>
    <p:sldId id="287" r:id="rId34"/>
    <p:sldId id="27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1230" y="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8563" y="178571"/>
            <a:ext cx="8786874" cy="6500858"/>
          </a:xfrm>
          <a:prstGeom prst="rect">
            <a:avLst/>
          </a:prstGeom>
          <a:ln>
            <a:solidFill>
              <a:srgbClr val="FFC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&#1042;&#1083;&#1072;&#1076;&#1077;&#1083;&#1077;&#1094;\Desktop\&#1042;&#1086;&#1081;&#1089;&#1082;&#1072;_&#1074;_&#1040;&#1088;&#1082;&#1090;&#1080;&#1082;&#1077;%202\&#1054;&#1092;&#1080;&#1094;&#1077;&#1088;&#1099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pravdoryb.info/upload/editor/news/2015.10/560e3be07bd83_1443773408.jpg" TargetMode="External"/><Relationship Id="rId13" Type="http://schemas.openxmlformats.org/officeDocument/2006/relationships/hyperlink" Target="https://nation-news.ru/uploads/2015/11/30/orig-710x4001448868496ucheniyaarmiya-1448868513.jpg" TargetMode="External"/><Relationship Id="rId18" Type="http://schemas.openxmlformats.org/officeDocument/2006/relationships/hyperlink" Target="http://images.aif.ru/010/802/cd762d02f20181a66904325a16f167c6.jpg" TargetMode="External"/><Relationship Id="rId26" Type="http://schemas.openxmlformats.org/officeDocument/2006/relationships/hyperlink" Target="http://www.thefirearmblog.com/blog/wp-content/uploads/2017/01/Arctic-11.jpg" TargetMode="External"/><Relationship Id="rId3" Type="http://schemas.openxmlformats.org/officeDocument/2006/relationships/hyperlink" Target="http://img.dni.ru/binaries/v3_main/287889.jpg" TargetMode="External"/><Relationship Id="rId21" Type="http://schemas.openxmlformats.org/officeDocument/2006/relationships/hyperlink" Target="https://i.ytimg.com/vi/YfpZ7TmEFRk/hqdefault.jpg" TargetMode="External"/><Relationship Id="rId7" Type="http://schemas.openxmlformats.org/officeDocument/2006/relationships/hyperlink" Target="http://inosmi.ru/images/16306/28/163062813.jpg" TargetMode="External"/><Relationship Id="rId12" Type="http://schemas.openxmlformats.org/officeDocument/2006/relationships/hyperlink" Target="https://politpuzzle.ru/wp-content/uploads/2015/10/vodoba6_ZdluQL8g.ok0_.jpeg" TargetMode="External"/><Relationship Id="rId17" Type="http://schemas.openxmlformats.org/officeDocument/2006/relationships/hyperlink" Target="http://cdn.trinixy.ru/pics5/20131211/arcticheskie_voyska_18.jpg" TargetMode="External"/><Relationship Id="rId25" Type="http://schemas.openxmlformats.org/officeDocument/2006/relationships/hyperlink" Target="http://www.rcinet.ca/eye-on-the-arctic/wp-content/uploads/sites/30/2016/02/russia_military_dogteams.png" TargetMode="External"/><Relationship Id="rId2" Type="http://schemas.openxmlformats.org/officeDocument/2006/relationships/hyperlink" Target="http://sivilink.ru/karta-pokazyvaet-silu-armii-rf-v-arktike/" TargetMode="External"/><Relationship Id="rId16" Type="http://schemas.openxmlformats.org/officeDocument/2006/relationships/hyperlink" Target="http://big-radio.ru/news/images/670x-/fe04e6d89086f8b2ff45234fb68bf39d.jpg" TargetMode="External"/><Relationship Id="rId20" Type="http://schemas.openxmlformats.org/officeDocument/2006/relationships/hyperlink" Target="http://rusvesna.su/sites/default/files/styles/orign_wm/public/arkticheskie_voyska_rossiy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astion-karpenko.ru/VVT/SEVER_170125_01.jpg" TargetMode="External"/><Relationship Id="rId11" Type="http://schemas.openxmlformats.org/officeDocument/2006/relationships/hyperlink" Target="https://www.thestar.com/content/dam/thestar/news/world/2009/07/26/denmark_joins_arctic_arms_race/winter_warfaretraining.jpeg.size.custom.crop.1086x722.jpg" TargetMode="External"/><Relationship Id="rId24" Type="http://schemas.openxmlformats.org/officeDocument/2006/relationships/hyperlink" Target="http://russiancouncil.ru/common/upload/arcnato0.jpg" TargetMode="External"/><Relationship Id="rId5" Type="http://schemas.openxmlformats.org/officeDocument/2006/relationships/hyperlink" Target="https://cont.ws/uploads/pic/2015/6/arktika-nash-ili-norvegiya-v-shoke-ot-deystviy-rossii-v-barentsevom-more-1%20(1).jpg" TargetMode="External"/><Relationship Id="rId15" Type="http://schemas.openxmlformats.org/officeDocument/2006/relationships/hyperlink" Target="https://icdn.lenta.ru/images/2015/04/01/15/20150401150939504/pic_b39b1ba57d087ff87ff31119816e5636.jpg" TargetMode="External"/><Relationship Id="rId23" Type="http://schemas.openxmlformats.org/officeDocument/2006/relationships/hyperlink" Target="https://i2.guns.ru/forums/icons/forum_pictures/014546/14546935.jpg" TargetMode="External"/><Relationship Id="rId28" Type="http://schemas.openxmlformats.org/officeDocument/2006/relationships/hyperlink" Target="https://defendingrussia.ru/a/arkticheskij_transport_rossijskih_vojennyh-4604/" TargetMode="External"/><Relationship Id="rId10" Type="http://schemas.openxmlformats.org/officeDocument/2006/relationships/hyperlink" Target="https://defence.ru/assets/content/paragraph2/172184/44760/vort.jpg?nocache=770019" TargetMode="External"/><Relationship Id="rId19" Type="http://schemas.openxmlformats.org/officeDocument/2006/relationships/hyperlink" Target="https://upload.wikimedia.org/wikipedia/commons/thumb/9/9c/Arkticheskiy_trilistnik_(2017)_02.jpg/1200px-Arkticheskiy_trilistnik_(2017)_02.jpg" TargetMode="External"/><Relationship Id="rId4" Type="http://schemas.openxmlformats.org/officeDocument/2006/relationships/hyperlink" Target="http://geostrategy.ua/sites/default/files/Pic_geoweb/Geo_web/Russians_in_Arctic.png" TargetMode="External"/><Relationship Id="rId9" Type="http://schemas.openxmlformats.org/officeDocument/2006/relationships/hyperlink" Target="https://topwar.ru/uploads/posts/2013-12/1386029019_arktik_strelki1.jpg" TargetMode="External"/><Relationship Id="rId14" Type="http://schemas.openxmlformats.org/officeDocument/2006/relationships/hyperlink" Target="http://army-today.ru/upload/iblock/7df/7df95c6e46e702c3294e1338d507be75.jpg" TargetMode="External"/><Relationship Id="rId22" Type="http://schemas.openxmlformats.org/officeDocument/2006/relationships/hyperlink" Target="http://img.vz.ru/upimg/p_7/p_791634.jpg" TargetMode="External"/><Relationship Id="rId27" Type="http://schemas.openxmlformats.org/officeDocument/2006/relationships/hyperlink" Target="https://pbs.twimg.com/media/DQP0F0YXUAAWnBA.jpg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фицеры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0" y="2719388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99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\Desktop\o_421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469" y="260648"/>
            <a:ext cx="8465063" cy="554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131840" y="602128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«Хозяин» Арктики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arcnato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116371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2915816" y="5877272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Постановка боевой 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49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Войска_в_Арктике\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51" y="332656"/>
            <a:ext cx="8159860" cy="532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2915816" y="5661248"/>
            <a:ext cx="3082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Тактико-специальное </a:t>
            </a:r>
            <a:r>
              <a:rPr lang="ru-RU" dirty="0"/>
              <a:t>учение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5877272"/>
            <a:ext cx="3491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Автобус для военных полярников</a:t>
            </a:r>
          </a:p>
        </p:txBody>
      </p:sp>
      <p:pic>
        <p:nvPicPr>
          <p:cNvPr id="7170" name="Picture 2" descr="C:\Users\User\Desktop\wes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7288" y="1152525"/>
            <a:ext cx="6829425" cy="4552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4179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Войска_в_Арктике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964" y="404664"/>
            <a:ext cx="7128073" cy="4759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cross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699792" y="551723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Проверка на повышенную проходимость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Войска_в_Арктике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586" y="692696"/>
            <a:ext cx="7452828" cy="49685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857224" y="5683780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Испытание новой техники в условиях Крайнего Севера </a:t>
            </a:r>
          </a:p>
          <a:p>
            <a:pPr algn="ctr"/>
            <a:r>
              <a:rPr lang="ru-RU" dirty="0" smtClean="0"/>
              <a:t>(Железный олень ВДВ)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Войска_в_Арктике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420" y="404664"/>
            <a:ext cx="7620000" cy="5076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relaxedInset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2411760" y="5733256"/>
            <a:ext cx="4320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Учения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:\Войска_в_Арктике\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596" y="490025"/>
            <a:ext cx="7272808" cy="48485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>
                <a:alpha val="38000"/>
              </a:srgb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843808" y="5661248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 боевом посту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:\Войска_в_Арктике\1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5227828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23528" y="4540478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Арктическое обмундирование и экипировка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3501008"/>
            <a:ext cx="5828612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:\Войска_в_Арктике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556" y="620688"/>
            <a:ext cx="7992888" cy="4903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59150" y="5085184"/>
            <a:ext cx="3024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195" name="Picture 3" descr="C:\Users\User\Desktop\5a26a84a370f2c890f8b459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6" y="332656"/>
            <a:ext cx="5235623" cy="3748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64088" y="1340768"/>
            <a:ext cx="37728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Классный час: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«Служу Отечеству»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(8 </a:t>
            </a:r>
            <a:r>
              <a:rPr lang="ru-RU" sz="2400" dirty="0" smtClean="0">
                <a:solidFill>
                  <a:srgbClr val="002060"/>
                </a:solidFill>
              </a:rPr>
              <a:t>класс)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2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DQP0F0YXUAAWnB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723" y="173701"/>
            <a:ext cx="6275952" cy="3570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4" name="Picture 2" descr="H:\Войска_в_Арктике\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394890"/>
            <a:ext cx="4754528" cy="31609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Войска_в_Арктике\10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1022" y="350659"/>
            <a:ext cx="6961956" cy="4830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coolSlant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8135" y="4221088"/>
            <a:ext cx="3240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Разведрота</a:t>
            </a:r>
            <a:r>
              <a:rPr lang="ru-RU" dirty="0" smtClean="0"/>
              <a:t> отдельной </a:t>
            </a:r>
            <a:r>
              <a:rPr lang="ru-RU" dirty="0"/>
              <a:t>арктической мотострелковой бригады Северного </a:t>
            </a:r>
            <a:r>
              <a:rPr lang="ru-RU" dirty="0" smtClean="0"/>
              <a:t>флота</a:t>
            </a:r>
            <a:endParaRPr lang="ru-RU" dirty="0"/>
          </a:p>
        </p:txBody>
      </p:sp>
      <p:pic>
        <p:nvPicPr>
          <p:cNvPr id="1026" name="Picture 2" descr="C:\Users\User\Desktop\p_7916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4334" y="3212976"/>
            <a:ext cx="5012928" cy="3339204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russia_military_dogteams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573488" cy="3005897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39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ser\Desktop\Arctic-1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8092"/>
            <a:ext cx="4465617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User\Desktop\1454693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3224979"/>
            <a:ext cx="5590494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467544" y="494116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Надежный источник передвижения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40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Армия нужна стране,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Чтобы враг не лез извне,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Не пересекал границы,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Над людьми не мог глумиться,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И поэтому все мы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Уважать ее должны!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Наша армия сильна,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Нашей Родине верна!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Для мужчин, коль доблесть есть,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 ней служить и долг, и честь!</a:t>
            </a:r>
          </a:p>
        </p:txBody>
      </p:sp>
    </p:spTree>
    <p:extLst>
      <p:ext uri="{BB962C8B-B14F-4D97-AF65-F5344CB8AC3E}">
        <p14:creationId xmlns:p14="http://schemas.microsoft.com/office/powerpoint/2010/main" val="372379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743" y="332656"/>
            <a:ext cx="7774632" cy="648071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Герои России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TURBO\Desktop\классный час служу отечеству\191646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92" y="991979"/>
            <a:ext cx="8166664" cy="566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5855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792087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</a:rPr>
              <a:t>Герои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908720"/>
            <a:ext cx="8352928" cy="5688632"/>
          </a:xfrm>
        </p:spPr>
        <p:txBody>
          <a:bodyPr>
            <a:normAutofit fontScale="25000" lnSpcReduction="20000"/>
          </a:bodyPr>
          <a:lstStyle/>
          <a:p>
            <a:pPr algn="just">
              <a:spcAft>
                <a:spcPts val="0"/>
              </a:spcAft>
            </a:pPr>
            <a:r>
              <a:rPr lang="ru-RU" sz="7000" b="1" dirty="0">
                <a:solidFill>
                  <a:srgbClr val="000000"/>
                </a:solidFill>
                <a:ea typeface="Calibri"/>
                <a:cs typeface="Times New Roman"/>
              </a:rPr>
              <a:t>Последние слова Александра Прохоренко:</a:t>
            </a:r>
            <a:endParaRPr lang="ru-RU" sz="70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Офицер:</a:t>
            </a:r>
            <a:r>
              <a:rPr lang="ru-RU" sz="8800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Командир, я в ловушке, я в ловушке снова.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Командир: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Пожалуйста, повторите и подтвердите.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Офицер: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Они видели меня. Здесь вокруг перестрелка, я застрял. Я требую немедленной эвакуации.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Командир: 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Запрашиваю эвакуацию.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Офицер: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Пожалуйста, поторопитесь, у меня осталось мало патронов. Они лезут отовсюду, я не продержусь долго, пожалуйста, поторопитесь.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Командир: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Подтверждена эвакуация. Удерживайте их, продолжайте вести ответный огонь. Перейдите в безопасное место, поддержка с воздуха уже в пути. Дайте вашу контактную информацию.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Офицер: 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&lt;дает координаты&gt;.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Командир: 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&lt;повторил координаты&gt;. Подтвердить.</a:t>
            </a:r>
            <a:endParaRPr lang="ru-RU" sz="88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88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Офицер:</a:t>
            </a:r>
            <a:r>
              <a:rPr lang="ru-RU" sz="8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Подтверждена. Пожалуйста, поторопитесь, у меня осталось мало боеприпасов. Они окружают меня, гады.</a:t>
            </a:r>
            <a:endParaRPr lang="ru-RU" sz="8800" b="1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80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Герои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836712"/>
            <a:ext cx="8352928" cy="5472608"/>
          </a:xfrm>
        </p:spPr>
        <p:txBody>
          <a:bodyPr>
            <a:no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Командир: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Двенадцать минут до эвакуации, вернитесь в укрытие. Повторяю, вернуться в укрытие.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Офицер: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Они близко. Я окружен. Может быть, уже поздно. Передайте моей семье, что я люблю их.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Командир: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Вернитесь к зеленой линии, держите огонь, помощь в пути. Ждите поддержки с воздуха.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just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Офицер: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Не могу, я окружен, здесь очень много этих ублюдков.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Командир: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Через десять минут, возвращайтесь к зеленой линии.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Офицер: 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 не могу. Они окружили меня, они уже близко. Пожалуйста, поторопитесь.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Командир: 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Перейти к зеленой линии, снова перейти к зеленой линии.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Офицер: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Они здесь. Запрашиваю атаку с воздуха. Пожалуйста. Спешите, это конец. Передайте моей семье – я люблю их и умираю, сражаясь за свою Родину.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Командир: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Ответ отрицательный, возвращайтесь к зеленой линии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81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1"/>
            <a:ext cx="7772400" cy="504056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Герои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052736"/>
            <a:ext cx="8496944" cy="5328592"/>
          </a:xfrm>
        </p:spPr>
        <p:txBody>
          <a:bodyPr>
            <a:normAutofit/>
          </a:bodyPr>
          <a:lstStyle/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Офицер: 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Я не могу. Командир, я окружен. Они здесь. Я не хочу, чтобы они взяли меня и утащили в плен. Запрашиваю атаку с воздуха. Они будут издеваться надо мной и над униформой (России – </a:t>
            </a:r>
            <a:r>
              <a:rPr lang="ru-RU" sz="2000" b="1" dirty="0" err="1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прим.ред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.). Я хочу умереть с достоинством, хочу, чтобы все эти ублюдки погибли вместе со мной. Пожалуйста, исполните мою последнюю волю – запросите атаку с воздуха. В любом случае, они убьют меня.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Командир:</a:t>
            </a:r>
            <a:r>
              <a:rPr lang="ru-RU" sz="20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Пожалуйста, подтвердите свой запрос.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u="sng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Офицер: 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Они здесь. Это конец, товарищ командир, спасибо. Расскажите моей семье и моей стране, которую я люблю. Скажите им, что я был храбр и я сражался, но я не смогу больше ничего сделать. Пожалуйста, позаботьтесь о моей семье, отомстите за мою смерть. Товарищ командир, прощайте. Скажите моей семье – я очень люблю их.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 algn="l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 – голос спокойный, речь – твердая, четкие, простые и однозначные формулировки... Это действительно был солдат предельно высоких воинских качеств – мужества, стойкости и чести...</a:t>
            </a:r>
            <a:endParaRPr lang="ru-RU" sz="2000" b="1" dirty="0">
              <a:solidFill>
                <a:prstClr val="black">
                  <a:tint val="75000"/>
                </a:prstClr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lvl="0"/>
            <a:endParaRPr lang="ru-RU" sz="2000" b="1" dirty="0">
              <a:solidFill>
                <a:prstClr val="black">
                  <a:tint val="75000"/>
                </a:prst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60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TURBO\Desktop\классный час служу отечеству\wysiwyg_BDBF7D2805B8746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2047"/>
            <a:ext cx="9144000" cy="481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89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Владелец\Desktop\russkie-bazy-v-arktike-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3"/>
            <a:ext cx="7848872" cy="1008111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rgbClr val="FF0000"/>
                </a:solidFill>
              </a:rPr>
              <a:t>Герои </a:t>
            </a:r>
            <a:r>
              <a:rPr lang="ru-RU" sz="4900" b="1" dirty="0" smtClean="0">
                <a:solidFill>
                  <a:srgbClr val="FF0000"/>
                </a:solidFill>
              </a:rPr>
              <a:t>России</a:t>
            </a:r>
            <a:br>
              <a:rPr lang="ru-RU" sz="4900" b="1" dirty="0" smtClean="0">
                <a:solidFill>
                  <a:srgbClr val="FF0000"/>
                </a:solidFill>
              </a:rPr>
            </a:br>
            <a:r>
              <a:rPr lang="ru-RU" b="1" kern="18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Магомед </a:t>
            </a:r>
            <a:r>
              <a:rPr lang="ru-RU" b="1" kern="1800" dirty="0" err="1">
                <a:solidFill>
                  <a:srgbClr val="FF0000"/>
                </a:solidFill>
                <a:latin typeface="Times New Roman"/>
                <a:ea typeface="Times New Roman"/>
              </a:rPr>
              <a:t>Нурбагандов</a:t>
            </a:r>
            <a:r>
              <a:rPr lang="ru-RU" b="1" kern="1800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TURBO\Desktop\классный час служу отечеству\нурб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27" y="1691936"/>
            <a:ext cx="8676061" cy="468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927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0648"/>
            <a:ext cx="7772400" cy="792088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Герои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TURBO\Desktop\классный час служу отечеству\geroj-rossii-magomed-nurbagandov_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019175"/>
            <a:ext cx="8572500" cy="4819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6605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Герои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TURBO\Desktop\классный час служу отечеству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069476"/>
            <a:ext cx="8640959" cy="493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6329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7"/>
            <a:ext cx="7772400" cy="720079"/>
          </a:xfrm>
        </p:spPr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</a:rPr>
              <a:t>Герои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0540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3"/>
            <a:ext cx="7772400" cy="64294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Источники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620688"/>
            <a:ext cx="8572560" cy="707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 smtClean="0"/>
              <a:t>Фон -</a:t>
            </a:r>
            <a:r>
              <a:rPr lang="en-US" sz="1400" dirty="0" smtClean="0">
                <a:solidFill>
                  <a:prstClr val="black">
                    <a:tint val="75000"/>
                  </a:prstClr>
                </a:solidFill>
                <a:hlinkClick r:id="rId2"/>
              </a:rPr>
              <a:t>http://sivilink.ru/karta-pokazyvaet-silu-armii-rf-v-arktike/</a:t>
            </a:r>
            <a:r>
              <a:rPr lang="ru-RU" sz="1400" dirty="0" smtClean="0">
                <a:solidFill>
                  <a:prstClr val="black">
                    <a:tint val="75000"/>
                  </a:prstClr>
                </a:solidFill>
              </a:rPr>
              <a:t>;   </a:t>
            </a:r>
          </a:p>
          <a:p>
            <a:pPr lvl="0"/>
            <a:r>
              <a:rPr lang="ru-RU" sz="1400" u="sng" dirty="0" smtClean="0">
                <a:hlinkClick r:id="rId3"/>
              </a:rPr>
              <a:t>http://img.dni.ru/binaries/v3_main/287889.jpg</a:t>
            </a:r>
            <a:r>
              <a:rPr lang="ru-RU" sz="1400" u="sng" dirty="0" smtClean="0">
                <a:hlinkClick r:id="rId4"/>
              </a:rPr>
              <a:t>http://geostrategy.ua/sites/default/files/Pic_geoweb/Geo_web/Russians_in_Arctic.png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5"/>
              </a:rPr>
              <a:t>https://cont.ws/uploads/pic/2015/6/arktika-nash-ili-norvegiya-v-shoke-ot-deystviy-rossii-v-barentsevom-more-1%20%281%29.jpg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6"/>
              </a:rPr>
              <a:t>http://bastion-karpenko.ru/VVT/SEVER_170125_01.jpg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7"/>
              </a:rPr>
              <a:t>http://inosmi.ru/images/16306/28/163062813.jpg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8"/>
              </a:rPr>
              <a:t>http://pravdoryb.info/upload/editor/news/2015.10/560e3be07bd83_1443773408.jpg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9"/>
              </a:rPr>
              <a:t>https://topwar.ru/uploads/posts/2013-12/1386029019_arktik_strelki1.jpg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0"/>
              </a:rPr>
              <a:t>https://defence.ru/assets/content/paragraph2/172184/44760/vort.jpg?nocache=770019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1"/>
              </a:rPr>
              <a:t>https://www.thestar.com/content/dam/thestar/news/world/2009/07/26/denmark_joins_arctic_arms_race/winter_warfaretraining.jpeg.size.custom.crop.1086x722.jpg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2"/>
              </a:rPr>
              <a:t>https://politpuzzle.ru/wp-content/uploads/2015/10/vodoba6_ZdluQL8g.ok0_.jpeg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3"/>
              </a:rPr>
              <a:t>https://nation-news.ru//uploads/2015/11/30/orig-710x4001448868496ucheniyaarmiya-1448868513.jpg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4"/>
              </a:rPr>
              <a:t>http://army-today.ru/upload/iblock/7df/7df95c6e46e702c3294e1338d507be75.jpg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5"/>
              </a:rPr>
              <a:t>https://icdn.lenta.ru/images/2015/04/01/15/20150401150939504/pic_b39b1ba57d087ff87ff31119816e5636.jpg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6"/>
              </a:rPr>
              <a:t>http://big-radio.ru/news/images/670x-/fe04e6d89086f8b2ff45234fb68bf39d.jpg</a:t>
            </a:r>
            <a:r>
              <a:rPr lang="ru-RU" sz="1400" u="sng" dirty="0" smtClean="0"/>
              <a:t>;</a:t>
            </a:r>
            <a:endParaRPr lang="ru-RU" sz="1400" dirty="0" smtClean="0"/>
          </a:p>
          <a:p>
            <a:pPr lvl="0"/>
            <a:r>
              <a:rPr lang="ru-RU" sz="1400" u="sng" dirty="0" smtClean="0">
                <a:hlinkClick r:id="rId17"/>
              </a:rPr>
              <a:t>http://cdn.trinixy.ru/pics5/20131211/arcticheskie_voyska_18.jpg</a:t>
            </a:r>
            <a:r>
              <a:rPr lang="ru-RU" sz="1400" u="sng" dirty="0" smtClean="0"/>
              <a:t>;</a:t>
            </a:r>
            <a:r>
              <a:rPr lang="en-US" sz="1400" u="sng" dirty="0"/>
              <a:t> </a:t>
            </a:r>
            <a:r>
              <a:rPr lang="en-US" sz="1400" u="sng" dirty="0">
                <a:hlinkClick r:id="rId18"/>
              </a:rPr>
              <a:t>http://</a:t>
            </a:r>
            <a:r>
              <a:rPr lang="en-US" sz="1400" u="sng" dirty="0" smtClean="0">
                <a:hlinkClick r:id="rId18"/>
              </a:rPr>
              <a:t>images.aif.ru/010/802/cd762d02f20181a66904325a16f167c6.jpg</a:t>
            </a:r>
            <a:r>
              <a:rPr lang="ru-RU" sz="1400" u="sng" dirty="0" smtClean="0"/>
              <a:t>; </a:t>
            </a:r>
            <a:r>
              <a:rPr lang="en-US" sz="1400" u="sng" dirty="0">
                <a:hlinkClick r:id="rId19"/>
              </a:rPr>
              <a:t>https://upload.wikimedia.org/wikipedia/commons/thumb/9/9c/Arkticheskiy_trilistnik_%282017%29_02.jpg/1200px-Arkticheskiy_trilistnik_%</a:t>
            </a:r>
            <a:r>
              <a:rPr lang="en-US" sz="1400" u="sng" dirty="0" smtClean="0">
                <a:hlinkClick r:id="rId19"/>
              </a:rPr>
              <a:t>282017%29_02.jpg</a:t>
            </a:r>
            <a:r>
              <a:rPr lang="ru-RU" sz="1400" u="sng" dirty="0" smtClean="0"/>
              <a:t>;</a:t>
            </a:r>
            <a:r>
              <a:rPr lang="en-US" sz="1400" u="sng" dirty="0"/>
              <a:t> </a:t>
            </a:r>
            <a:r>
              <a:rPr lang="en-US" sz="1400" u="sng" dirty="0">
                <a:hlinkClick r:id="rId20"/>
              </a:rPr>
              <a:t>http://</a:t>
            </a:r>
            <a:r>
              <a:rPr lang="en-US" sz="1400" u="sng" dirty="0" smtClean="0">
                <a:hlinkClick r:id="rId20"/>
              </a:rPr>
              <a:t>rusvesna.su/sites/default/files/styles/orign_wm/public/arkticheskie_voyska_rossiya.jpg</a:t>
            </a:r>
            <a:r>
              <a:rPr lang="ru-RU" sz="1400" u="sng" dirty="0" smtClean="0"/>
              <a:t>;</a:t>
            </a:r>
            <a:r>
              <a:rPr lang="en-US" sz="1400" u="sng" dirty="0"/>
              <a:t> </a:t>
            </a:r>
            <a:r>
              <a:rPr lang="en-US" sz="1400" u="sng" dirty="0">
                <a:hlinkClick r:id="rId21"/>
              </a:rPr>
              <a:t>https://</a:t>
            </a:r>
            <a:r>
              <a:rPr lang="en-US" sz="1400" u="sng" dirty="0" smtClean="0">
                <a:hlinkClick r:id="rId21"/>
              </a:rPr>
              <a:t>i.ytimg.com/vi/YfpZ7TmEFRk/hqdefault.jpg</a:t>
            </a:r>
            <a:r>
              <a:rPr lang="ru-RU" sz="1400" u="sng" dirty="0" smtClean="0"/>
              <a:t>;</a:t>
            </a:r>
            <a:r>
              <a:rPr lang="en-US" sz="1400" u="sng" dirty="0"/>
              <a:t> </a:t>
            </a:r>
            <a:r>
              <a:rPr lang="en-US" sz="1400" u="sng" dirty="0">
                <a:hlinkClick r:id="rId22"/>
              </a:rPr>
              <a:t>http://</a:t>
            </a:r>
            <a:r>
              <a:rPr lang="en-US" sz="1400" u="sng" dirty="0" smtClean="0">
                <a:hlinkClick r:id="rId22"/>
              </a:rPr>
              <a:t>img.vz.ru/upimg/p_7/p_791634.jpg</a:t>
            </a:r>
            <a:r>
              <a:rPr lang="ru-RU" sz="1400" u="sng" dirty="0" smtClean="0"/>
              <a:t>; </a:t>
            </a:r>
            <a:r>
              <a:rPr lang="en-US" sz="1400" u="sng" dirty="0">
                <a:hlinkClick r:id="rId23"/>
              </a:rPr>
              <a:t>https://</a:t>
            </a:r>
            <a:r>
              <a:rPr lang="en-US" sz="1400" u="sng" dirty="0" smtClean="0">
                <a:hlinkClick r:id="rId23"/>
              </a:rPr>
              <a:t>i2.guns.ru/forums/icons/forum_pictures/014546/14546935.jpg</a:t>
            </a:r>
            <a:r>
              <a:rPr lang="ru-RU" sz="1400" u="sng" dirty="0" smtClean="0"/>
              <a:t>; </a:t>
            </a:r>
            <a:r>
              <a:rPr lang="en-US" sz="1400" u="sng" dirty="0">
                <a:hlinkClick r:id="rId24"/>
              </a:rPr>
              <a:t>http://</a:t>
            </a:r>
            <a:r>
              <a:rPr lang="en-US" sz="1400" u="sng" dirty="0" smtClean="0">
                <a:hlinkClick r:id="rId24"/>
              </a:rPr>
              <a:t>russiancouncil.ru/common/upload/arcnato0.jpg</a:t>
            </a:r>
            <a:r>
              <a:rPr lang="ru-RU" sz="1400" u="sng" dirty="0" smtClean="0"/>
              <a:t>;</a:t>
            </a:r>
            <a:r>
              <a:rPr lang="en-US" sz="1400" u="sng" dirty="0"/>
              <a:t> </a:t>
            </a:r>
            <a:r>
              <a:rPr lang="en-US" sz="1400" u="sng" dirty="0">
                <a:hlinkClick r:id="rId25"/>
              </a:rPr>
              <a:t>http://</a:t>
            </a:r>
            <a:r>
              <a:rPr lang="en-US" sz="1400" u="sng" dirty="0" smtClean="0">
                <a:hlinkClick r:id="rId25"/>
              </a:rPr>
              <a:t>www.rcinet.ca/eye-on-the-arctic/wp-content/uploads/sites/30/2016/02/russia_military_dogteams.png</a:t>
            </a:r>
            <a:r>
              <a:rPr lang="ru-RU" sz="1400" u="sng" dirty="0" smtClean="0"/>
              <a:t>; </a:t>
            </a:r>
            <a:r>
              <a:rPr lang="en-US" sz="1400" u="sng" dirty="0">
                <a:hlinkClick r:id="rId26"/>
              </a:rPr>
              <a:t>http://</a:t>
            </a:r>
            <a:r>
              <a:rPr lang="en-US" sz="1400" u="sng" dirty="0" smtClean="0">
                <a:hlinkClick r:id="rId26"/>
              </a:rPr>
              <a:t>www.thefirearmblog.com/blog/wp-content/uploads/2017/01/Arctic-11.jpg</a:t>
            </a:r>
            <a:r>
              <a:rPr lang="ru-RU" sz="1400" u="sng" dirty="0" smtClean="0"/>
              <a:t>. </a:t>
            </a:r>
            <a:r>
              <a:rPr lang="en-US" sz="1400" u="sng" dirty="0">
                <a:hlinkClick r:id="rId27"/>
              </a:rPr>
              <a:t>https://</a:t>
            </a:r>
            <a:r>
              <a:rPr lang="en-US" sz="1400" u="sng" dirty="0" smtClean="0">
                <a:hlinkClick r:id="rId27"/>
              </a:rPr>
              <a:t>pbs.twimg.com/media/DQP0F0YXUAAWnBA.jpg</a:t>
            </a:r>
            <a:r>
              <a:rPr lang="ru-RU" sz="1400" u="sng" dirty="0" smtClean="0"/>
              <a:t>.</a:t>
            </a:r>
            <a:r>
              <a:rPr lang="en-US" sz="1400" u="sng" dirty="0"/>
              <a:t> </a:t>
            </a:r>
            <a:r>
              <a:rPr lang="en-US" sz="1400" u="sng" dirty="0">
                <a:hlinkClick r:id="rId28"/>
              </a:rPr>
              <a:t>https://defendingrussia.ru/a/arkticheskij_transport_rossijskih_vojennyh-4604</a:t>
            </a:r>
            <a:r>
              <a:rPr lang="en-US" sz="1400" u="sng" dirty="0" smtClean="0">
                <a:hlinkClick r:id="rId28"/>
              </a:rPr>
              <a:t>/</a:t>
            </a:r>
            <a:r>
              <a:rPr lang="ru-RU" sz="1400" u="sng" dirty="0" smtClean="0"/>
              <a:t>.  </a:t>
            </a:r>
          </a:p>
          <a:p>
            <a:pPr lvl="0"/>
            <a:endParaRPr lang="ru-RU" sz="1400" u="sng" dirty="0" smtClean="0"/>
          </a:p>
          <a:p>
            <a:pPr lvl="0"/>
            <a:endParaRPr lang="ru-RU" sz="1600" u="sng" dirty="0" smtClean="0"/>
          </a:p>
          <a:p>
            <a:pPr lvl="0"/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39" y="6021288"/>
            <a:ext cx="66273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Солдат весеннего призыва доставили </a:t>
            </a:r>
            <a:r>
              <a:rPr lang="ru-RU" dirty="0"/>
              <a:t>на Новую Землю самолетом Ил-76</a:t>
            </a:r>
          </a:p>
        </p:txBody>
      </p:sp>
      <p:pic>
        <p:nvPicPr>
          <p:cNvPr id="6146" name="Picture 2" descr="C:\Users\User\Desktop\rossiiskja armij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7620000" cy="5400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Войска_в_Арктике\4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332656"/>
            <a:ext cx="430266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User\Desktop\Arkticheskiy_trilistnik_(2017)_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7906" y="2564904"/>
            <a:ext cx="6003032" cy="4002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323528" y="4941168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Военный городок на острове Котельный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cd762d02f20181a66904325a16f167c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527976"/>
            <a:ext cx="4754265" cy="31571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12885"/>
            <a:ext cx="5898232" cy="33177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9" y="4762748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Военный городок на острове Котельный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789008"/>
            <a:ext cx="2768352" cy="6324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 территории войсковой части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User\Desktop\ВЧ-34667.-На-территории-воинской-части-1024x68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660776" cy="3104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User\Desktop\казарма вч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4429" y="3501008"/>
            <a:ext cx="4562636" cy="3056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0904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3886200"/>
            <a:ext cx="5557854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segodnia.ru/sites/default/files/shlyikov_610x34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525658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ttp://www.segodnia.ru/sites/default/files/lyiji_610x34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337" y="3284984"/>
            <a:ext cx="5886133" cy="3263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39552" y="450912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Казарма военнослужащих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8481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:\Войска_в_Арктике\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0787" y="3429000"/>
            <a:ext cx="4697697" cy="31317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coolSlant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395536" y="3702237"/>
            <a:ext cx="333119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Отдельная мотострелковая бригада Северного Флота, расположенная в поселке Алакуртти, в своем роде уникальна. Это единственная бригада в Вооруженных силах России, имеющая в своем наименовании литеру (А), что означает Арктическая.</a:t>
            </a:r>
          </a:p>
        </p:txBody>
      </p:sp>
      <p:pic>
        <p:nvPicPr>
          <p:cNvPr id="4" name="Picture 2" descr="C:\Users\User\Desktop\hqdefault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332656"/>
            <a:ext cx="4577992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1</Template>
  <TotalTime>282</TotalTime>
  <Words>271</Words>
  <Application>Microsoft Office PowerPoint</Application>
  <PresentationFormat>Экран (4:3)</PresentationFormat>
  <Paragraphs>71</Paragraphs>
  <Slides>34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шаблон 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Армия нужна стране, Чтобы враг не лез извне, Не пересекал границы, Над людьми не мог глумиться, И поэтому все мы Уважать ее должны!  Наша армия сильна, Нашей Родине верна! Для мужчин, коль доблесть есть, В ней служить и долг, и честь!</vt:lpstr>
      <vt:lpstr>Герои России</vt:lpstr>
      <vt:lpstr>Герои России</vt:lpstr>
      <vt:lpstr>Герои России</vt:lpstr>
      <vt:lpstr>Герои России</vt:lpstr>
      <vt:lpstr>Презентация PowerPoint</vt:lpstr>
      <vt:lpstr>Герои России Магомед Нурбагандов </vt:lpstr>
      <vt:lpstr>Герои России</vt:lpstr>
      <vt:lpstr>Герои России</vt:lpstr>
      <vt:lpstr>Герои России</vt:lpstr>
      <vt:lpstr>Источники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TURBO</cp:lastModifiedBy>
  <cp:revision>32</cp:revision>
  <dcterms:created xsi:type="dcterms:W3CDTF">2017-12-26T12:39:02Z</dcterms:created>
  <dcterms:modified xsi:type="dcterms:W3CDTF">2019-01-20T20:26:01Z</dcterms:modified>
</cp:coreProperties>
</file>