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DFF47-A188-4971-B332-09717C347BBC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2051DA-4BFA-422E-A49B-057DA3C5E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DFF47-A188-4971-B332-09717C347BBC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2051DA-4BFA-422E-A49B-057DA3C5E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DFF47-A188-4971-B332-09717C347BBC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2051DA-4BFA-422E-A49B-057DA3C5E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DFF47-A188-4971-B332-09717C347BBC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2051DA-4BFA-422E-A49B-057DA3C5E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DFF47-A188-4971-B332-09717C347BBC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2051DA-4BFA-422E-A49B-057DA3C5E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DFF47-A188-4971-B332-09717C347BBC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2051DA-4BFA-422E-A49B-057DA3C5E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DFF47-A188-4971-B332-09717C347BBC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2051DA-4BFA-422E-A49B-057DA3C5E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DFF47-A188-4971-B332-09717C347BBC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2051DA-4BFA-422E-A49B-057DA3C5E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DFF47-A188-4971-B332-09717C347BBC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2051DA-4BFA-422E-A49B-057DA3C5E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DFF47-A188-4971-B332-09717C347BBC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2051DA-4BFA-422E-A49B-057DA3C5E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2DFF47-A188-4971-B332-09717C347BBC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2051DA-4BFA-422E-A49B-057DA3C5E1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12DFF47-A188-4971-B332-09717C347BBC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D2051DA-4BFA-422E-A49B-057DA3C5E1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5класс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Площадь прямоугольника</a:t>
            </a:r>
            <a:endParaRPr lang="ru-RU" sz="4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площадь</a:t>
            </a:r>
            <a:endParaRPr lang="ru-RU" dirty="0"/>
          </a:p>
        </p:txBody>
      </p:sp>
      <p:pic>
        <p:nvPicPr>
          <p:cNvPr id="4" name="Содержимое 3" descr="C:\Users\учитель\Documents\Scanned Documents\5откр.jpe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821537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Единицы площади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200" dirty="0" smtClean="0"/>
              <a:t>Запишите цепочку соотношения единиц измерения площадей.</a:t>
            </a:r>
          </a:p>
          <a:p>
            <a:r>
              <a:rPr lang="ru-RU" sz="3200" b="1" dirty="0" smtClean="0"/>
              <a:t>мм</a:t>
            </a:r>
            <a:r>
              <a:rPr lang="ru-RU" sz="3200" b="1" baseline="30000" dirty="0" smtClean="0"/>
              <a:t>2 </a:t>
            </a:r>
            <a:r>
              <a:rPr lang="ru-RU" sz="3200" b="1" dirty="0" smtClean="0"/>
              <a:t>---&gt; см</a:t>
            </a:r>
            <a:r>
              <a:rPr lang="ru-RU" sz="3200" b="1" baseline="30000" dirty="0" smtClean="0"/>
              <a:t>2 </a:t>
            </a:r>
            <a:r>
              <a:rPr lang="ru-RU" sz="3200" b="1" dirty="0" smtClean="0"/>
              <a:t>---&gt; дм</a:t>
            </a:r>
            <a:r>
              <a:rPr lang="ru-RU" sz="3200" b="1" baseline="30000" dirty="0" smtClean="0"/>
              <a:t>2 </a:t>
            </a:r>
            <a:r>
              <a:rPr lang="ru-RU" sz="3200" b="1" dirty="0" smtClean="0"/>
              <a:t>---&gt; м</a:t>
            </a:r>
            <a:r>
              <a:rPr lang="ru-RU" sz="3200" b="1" baseline="30000" dirty="0" smtClean="0"/>
              <a:t>2 </a:t>
            </a:r>
            <a:r>
              <a:rPr lang="ru-RU" sz="3200" b="1" dirty="0" smtClean="0"/>
              <a:t>---&gt; а ---&gt; га  ---&gt; км</a:t>
            </a:r>
            <a:r>
              <a:rPr lang="ru-RU" sz="3200" b="1" baseline="30000" dirty="0" smtClean="0"/>
              <a:t>2</a:t>
            </a:r>
            <a:endParaRPr lang="ru-RU" sz="3200" dirty="0" smtClean="0"/>
          </a:p>
          <a:p>
            <a:pPr lvl="0"/>
            <a:r>
              <a:rPr lang="ru-RU" sz="3200" b="1" dirty="0" smtClean="0"/>
              <a:t>Во сколько раз любая единица измерения площади меньше следующей за ней по данной цепочке единицы?</a:t>
            </a: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учитель\Documents\Scanned Documents\5откры.jpe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28604"/>
            <a:ext cx="8643998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0" cy="3756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6712"/>
                <a:gridCol w="1636712"/>
                <a:gridCol w="1636712"/>
                <a:gridCol w="1636712"/>
                <a:gridCol w="1636712"/>
              </a:tblGrid>
              <a:tr h="125201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S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kumimoji="0" lang="ru-RU" sz="24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 ? </a:t>
                      </a:r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</a:t>
                      </a:r>
                      <a:r>
                        <a:rPr kumimoji="0" lang="ru-RU" sz="2400" b="1" kern="1200" baseline="30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kumimoji="0" lang="ru-RU" sz="2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225к</a:t>
                      </a:r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</a:t>
                      </a:r>
                      <a:r>
                        <a:rPr kumimoji="0" lang="ru-RU" sz="2400" b="1" kern="1200" baseline="30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8см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kumimoji="0" lang="ru-RU" sz="24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М</a:t>
                      </a:r>
                      <a:r>
                        <a:rPr kumimoji="0" lang="ru-RU" sz="2400" b="1" kern="1200" baseline="30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kumimoji="0" lang="ru-RU" sz="2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400" dirty="0"/>
                    </a:p>
                  </a:txBody>
                  <a:tcPr/>
                </a:tc>
              </a:tr>
              <a:tr h="125201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a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14м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 9км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 </a:t>
                      </a:r>
                      <a:r>
                        <a:rPr lang="ru-RU" sz="2400" dirty="0" smtClean="0">
                          <a:solidFill>
                            <a:srgbClr val="7030A0"/>
                          </a:solidFill>
                        </a:rPr>
                        <a:t> ? </a:t>
                      </a:r>
                      <a:r>
                        <a:rPr lang="ru-RU" sz="2400" dirty="0" smtClean="0"/>
                        <a:t>см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  7м</a:t>
                      </a:r>
                      <a:endParaRPr lang="ru-RU" sz="2400" dirty="0"/>
                    </a:p>
                  </a:txBody>
                  <a:tcPr/>
                </a:tc>
              </a:tr>
              <a:tr h="125201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b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6м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</a:t>
                      </a:r>
                      <a:r>
                        <a:rPr lang="ru-RU" sz="2400" dirty="0" smtClean="0">
                          <a:solidFill>
                            <a:srgbClr val="7030A0"/>
                          </a:solidFill>
                        </a:rPr>
                        <a:t>?</a:t>
                      </a:r>
                      <a:r>
                        <a:rPr lang="ru-RU" sz="2400" dirty="0" smtClean="0"/>
                        <a:t>    км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40см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80дм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math-oge.sdamgia.ru/get_file?id=580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8358246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площадь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1. Мне понравился сегодняшний урок, но…</a:t>
            </a:r>
          </a:p>
          <a:p>
            <a:r>
              <a:rPr lang="ru-RU" sz="3600" dirty="0" smtClean="0"/>
              <a:t>2. Для меня материал урока:</a:t>
            </a:r>
          </a:p>
          <a:p>
            <a:r>
              <a:rPr lang="ru-RU" sz="3600" dirty="0" smtClean="0"/>
              <a:t>а) трудный, вот если бы…</a:t>
            </a:r>
          </a:p>
          <a:p>
            <a:r>
              <a:rPr lang="ru-RU" sz="3600" dirty="0" smtClean="0"/>
              <a:t>б) легкий, и я …</a:t>
            </a:r>
          </a:p>
          <a:p>
            <a:r>
              <a:rPr lang="ru-RU" sz="3600" dirty="0" smtClean="0"/>
              <a:t>2. Задания, полученные на уроке мне пригодятся…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</TotalTime>
  <Words>115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      5класс</vt:lpstr>
      <vt:lpstr>площадь</vt:lpstr>
      <vt:lpstr>Единицы площади</vt:lpstr>
      <vt:lpstr>Слайд 4</vt:lpstr>
      <vt:lpstr>задача</vt:lpstr>
      <vt:lpstr>Слайд 6</vt:lpstr>
      <vt:lpstr>площадь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</dc:title>
  <dc:creator>Lidiya Ivanovna</dc:creator>
  <cp:lastModifiedBy>учитель</cp:lastModifiedBy>
  <cp:revision>7</cp:revision>
  <dcterms:created xsi:type="dcterms:W3CDTF">2017-12-14T13:18:33Z</dcterms:created>
  <dcterms:modified xsi:type="dcterms:W3CDTF">2018-09-19T06:57:59Z</dcterms:modified>
</cp:coreProperties>
</file>