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8" r:id="rId4"/>
    <p:sldId id="270" r:id="rId5"/>
    <p:sldId id="271" r:id="rId6"/>
    <p:sldId id="257" r:id="rId7"/>
    <p:sldId id="260" r:id="rId8"/>
    <p:sldId id="272" r:id="rId9"/>
    <p:sldId id="261" r:id="rId10"/>
    <p:sldId id="274" r:id="rId11"/>
    <p:sldId id="273" r:id="rId12"/>
    <p:sldId id="277" r:id="rId13"/>
    <p:sldId id="262" r:id="rId14"/>
    <p:sldId id="278" r:id="rId15"/>
    <p:sldId id="263" r:id="rId16"/>
    <p:sldId id="264" r:id="rId17"/>
    <p:sldId id="275" r:id="rId18"/>
    <p:sldId id="280" r:id="rId19"/>
    <p:sldId id="266" r:id="rId20"/>
    <p:sldId id="279" r:id="rId21"/>
    <p:sldId id="267" r:id="rId22"/>
    <p:sldId id="276" r:id="rId23"/>
    <p:sldId id="268" r:id="rId24"/>
    <p:sldId id="269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513" autoAdjust="0"/>
    <p:restoredTop sz="94624" autoAdjust="0"/>
  </p:normalViewPr>
  <p:slideViewPr>
    <p:cSldViewPr>
      <p:cViewPr>
        <p:scale>
          <a:sx n="66" d="100"/>
          <a:sy n="66" d="100"/>
        </p:scale>
        <p:origin x="-1890" y="-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DAC25F-41E8-4844-9815-F27C37976AFB}" type="doc">
      <dgm:prSet loTypeId="urn:microsoft.com/office/officeart/2005/8/layout/radial1" loCatId="cycle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35B0626E-7258-4153-9529-CCBAE91A774E}">
      <dgm:prSet phldrT="[Текст]"/>
      <dgm:spPr/>
      <dgm:t>
        <a:bodyPr/>
        <a:lstStyle/>
        <a:p>
          <a:r>
            <a:rPr lang="ru-RU" dirty="0" smtClean="0"/>
            <a:t>Игры</a:t>
          </a:r>
          <a:endParaRPr lang="ru-RU" dirty="0"/>
        </a:p>
      </dgm:t>
    </dgm:pt>
    <dgm:pt modelId="{8A822422-54EA-4854-8D0B-9D97958FF7C1}" type="parTrans" cxnId="{69F4FE84-663C-4A12-82A6-47A7619984F4}">
      <dgm:prSet/>
      <dgm:spPr/>
      <dgm:t>
        <a:bodyPr/>
        <a:lstStyle/>
        <a:p>
          <a:endParaRPr lang="ru-RU"/>
        </a:p>
      </dgm:t>
    </dgm:pt>
    <dgm:pt modelId="{25DE2E88-1DBA-49F1-8C96-0418849B5A92}" type="sibTrans" cxnId="{69F4FE84-663C-4A12-82A6-47A7619984F4}">
      <dgm:prSet/>
      <dgm:spPr/>
      <dgm:t>
        <a:bodyPr/>
        <a:lstStyle/>
        <a:p>
          <a:endParaRPr lang="ru-RU"/>
        </a:p>
      </dgm:t>
    </dgm:pt>
    <dgm:pt modelId="{0DAC74EE-9727-425A-A88A-53ABE693D048}">
      <dgm:prSet phldrT="[Текст]" custT="1"/>
      <dgm:spPr/>
      <dgm:t>
        <a:bodyPr/>
        <a:lstStyle/>
        <a:p>
          <a:r>
            <a:rPr lang="ru-RU" sz="1700" dirty="0" smtClean="0"/>
            <a:t>Игры с </a:t>
          </a:r>
          <a:r>
            <a:rPr lang="ru-RU" sz="1800" dirty="0" smtClean="0"/>
            <a:t>числами</a:t>
          </a:r>
          <a:r>
            <a:rPr lang="ru-RU" sz="1700" dirty="0" smtClean="0"/>
            <a:t> и цифрами.</a:t>
          </a:r>
          <a:endParaRPr lang="ru-RU" sz="1700" dirty="0"/>
        </a:p>
      </dgm:t>
    </dgm:pt>
    <dgm:pt modelId="{13F5CA5F-ABB3-4A44-A2E0-235F050AFC84}" type="parTrans" cxnId="{BBE7C061-680B-4D7C-A5ED-49CADF2BEA4A}">
      <dgm:prSet/>
      <dgm:spPr/>
      <dgm:t>
        <a:bodyPr/>
        <a:lstStyle/>
        <a:p>
          <a:endParaRPr lang="ru-RU"/>
        </a:p>
      </dgm:t>
    </dgm:pt>
    <dgm:pt modelId="{752B9810-E1ED-4089-B48A-33044ED42089}" type="sibTrans" cxnId="{BBE7C061-680B-4D7C-A5ED-49CADF2BEA4A}">
      <dgm:prSet/>
      <dgm:spPr/>
      <dgm:t>
        <a:bodyPr/>
        <a:lstStyle/>
        <a:p>
          <a:endParaRPr lang="ru-RU"/>
        </a:p>
      </dgm:t>
    </dgm:pt>
    <dgm:pt modelId="{ACC9A1E4-2A40-4C3F-9E9D-6BB979AB39C7}">
      <dgm:prSet phldrT="[Текст]" custT="1"/>
      <dgm:spPr/>
      <dgm:t>
        <a:bodyPr/>
        <a:lstStyle/>
        <a:p>
          <a:r>
            <a:rPr lang="ru-RU" sz="1600" dirty="0" smtClean="0"/>
            <a:t>Игры </a:t>
          </a:r>
          <a:r>
            <a:rPr lang="ru-RU" sz="1800" dirty="0" smtClean="0"/>
            <a:t>путешествия</a:t>
          </a:r>
          <a:r>
            <a:rPr lang="ru-RU" sz="1600" dirty="0" smtClean="0"/>
            <a:t> во времени.</a:t>
          </a:r>
          <a:endParaRPr lang="ru-RU" sz="1600" dirty="0"/>
        </a:p>
      </dgm:t>
    </dgm:pt>
    <dgm:pt modelId="{D2D650A5-5AAC-4D62-B83E-36D5FEBD98B5}" type="parTrans" cxnId="{037CF1D8-AC57-4AA8-8FF6-596D749384C7}">
      <dgm:prSet/>
      <dgm:spPr/>
      <dgm:t>
        <a:bodyPr/>
        <a:lstStyle/>
        <a:p>
          <a:endParaRPr lang="ru-RU"/>
        </a:p>
      </dgm:t>
    </dgm:pt>
    <dgm:pt modelId="{1BD4D355-BF02-408E-8B9E-E49FC0141431}" type="sibTrans" cxnId="{037CF1D8-AC57-4AA8-8FF6-596D749384C7}">
      <dgm:prSet/>
      <dgm:spPr/>
      <dgm:t>
        <a:bodyPr/>
        <a:lstStyle/>
        <a:p>
          <a:endParaRPr lang="ru-RU"/>
        </a:p>
      </dgm:t>
    </dgm:pt>
    <dgm:pt modelId="{B11337FB-8014-4915-924C-6CB82080D938}">
      <dgm:prSet phldrT="[Текст]"/>
      <dgm:spPr/>
      <dgm:t>
        <a:bodyPr/>
        <a:lstStyle/>
        <a:p>
          <a:r>
            <a:rPr lang="ru-RU" dirty="0" smtClean="0"/>
            <a:t>Игры на ориентировании в пространстве.</a:t>
          </a:r>
          <a:endParaRPr lang="ru-RU" dirty="0"/>
        </a:p>
      </dgm:t>
    </dgm:pt>
    <dgm:pt modelId="{82A85C08-366D-470A-BC49-5357600A5F45}" type="parTrans" cxnId="{8D39FF3D-9CC7-4310-BFFE-268E7A9E6FDA}">
      <dgm:prSet/>
      <dgm:spPr/>
      <dgm:t>
        <a:bodyPr/>
        <a:lstStyle/>
        <a:p>
          <a:endParaRPr lang="ru-RU"/>
        </a:p>
      </dgm:t>
    </dgm:pt>
    <dgm:pt modelId="{43637E2C-9F5A-41B6-97E4-20CD67A04701}" type="sibTrans" cxnId="{8D39FF3D-9CC7-4310-BFFE-268E7A9E6FDA}">
      <dgm:prSet/>
      <dgm:spPr/>
      <dgm:t>
        <a:bodyPr/>
        <a:lstStyle/>
        <a:p>
          <a:endParaRPr lang="ru-RU"/>
        </a:p>
      </dgm:t>
    </dgm:pt>
    <dgm:pt modelId="{BBAC27E0-B1E0-4D6B-984E-81A478312EC4}">
      <dgm:prSet phldrT="[Текст]" custT="1"/>
      <dgm:spPr/>
      <dgm:t>
        <a:bodyPr/>
        <a:lstStyle/>
        <a:p>
          <a:r>
            <a:rPr lang="ru-RU" sz="1800" dirty="0" smtClean="0"/>
            <a:t>Игры с геометрическими фигурами.</a:t>
          </a:r>
          <a:endParaRPr lang="ru-RU" sz="1800" dirty="0"/>
        </a:p>
      </dgm:t>
    </dgm:pt>
    <dgm:pt modelId="{B157E9DB-CF05-4F4D-B675-D7D886999E40}" type="parTrans" cxnId="{6378DE85-907C-4D4E-9B1B-A84FE3ECF94B}">
      <dgm:prSet/>
      <dgm:spPr/>
      <dgm:t>
        <a:bodyPr/>
        <a:lstStyle/>
        <a:p>
          <a:endParaRPr lang="ru-RU"/>
        </a:p>
      </dgm:t>
    </dgm:pt>
    <dgm:pt modelId="{EE7F6059-CA06-47A7-9423-704FD2EBBE82}" type="sibTrans" cxnId="{6378DE85-907C-4D4E-9B1B-A84FE3ECF94B}">
      <dgm:prSet/>
      <dgm:spPr/>
      <dgm:t>
        <a:bodyPr/>
        <a:lstStyle/>
        <a:p>
          <a:endParaRPr lang="ru-RU"/>
        </a:p>
      </dgm:t>
    </dgm:pt>
    <dgm:pt modelId="{E298D45B-6A08-4BF3-87F6-CA49D0D37809}">
      <dgm:prSet phldrT="[Текст]" custT="1"/>
      <dgm:spPr/>
      <dgm:t>
        <a:bodyPr/>
        <a:lstStyle/>
        <a:p>
          <a:r>
            <a:rPr lang="ru-RU" sz="1800" dirty="0" smtClean="0"/>
            <a:t>Игры на логическое мышление. </a:t>
          </a:r>
          <a:endParaRPr lang="ru-RU" sz="1800" dirty="0"/>
        </a:p>
      </dgm:t>
    </dgm:pt>
    <dgm:pt modelId="{17594F20-9B2F-4BD0-9A9B-617AD594F8BD}" type="parTrans" cxnId="{76AB72DC-D591-4FF7-A333-F2E499D7F33C}">
      <dgm:prSet/>
      <dgm:spPr/>
      <dgm:t>
        <a:bodyPr/>
        <a:lstStyle/>
        <a:p>
          <a:endParaRPr lang="ru-RU"/>
        </a:p>
      </dgm:t>
    </dgm:pt>
    <dgm:pt modelId="{B7BAA2B8-4768-496F-A6C5-5E56A31A8E87}" type="sibTrans" cxnId="{76AB72DC-D591-4FF7-A333-F2E499D7F33C}">
      <dgm:prSet/>
      <dgm:spPr/>
      <dgm:t>
        <a:bodyPr/>
        <a:lstStyle/>
        <a:p>
          <a:endParaRPr lang="ru-RU"/>
        </a:p>
      </dgm:t>
    </dgm:pt>
    <dgm:pt modelId="{2E0071E9-8958-4779-80F2-FCE6284E059D}" type="pres">
      <dgm:prSet presAssocID="{87DAC25F-41E8-4844-9815-F27C37976AF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04D892-EDBC-47E9-8A86-C53ABFEC37B7}" type="pres">
      <dgm:prSet presAssocID="{35B0626E-7258-4153-9529-CCBAE91A774E}" presName="centerShape" presStyleLbl="node0" presStyleIdx="0" presStyleCnt="1" custLinFactNeighborX="-1340" custLinFactNeighborY="-49475"/>
      <dgm:spPr/>
      <dgm:t>
        <a:bodyPr/>
        <a:lstStyle/>
        <a:p>
          <a:endParaRPr lang="ru-RU"/>
        </a:p>
      </dgm:t>
    </dgm:pt>
    <dgm:pt modelId="{E92C323B-6D5F-4B48-BE8D-F42D4BC791D9}" type="pres">
      <dgm:prSet presAssocID="{13F5CA5F-ABB3-4A44-A2E0-235F050AFC84}" presName="Name9" presStyleLbl="parChTrans1D2" presStyleIdx="0" presStyleCnt="5"/>
      <dgm:spPr/>
      <dgm:t>
        <a:bodyPr/>
        <a:lstStyle/>
        <a:p>
          <a:endParaRPr lang="ru-RU"/>
        </a:p>
      </dgm:t>
    </dgm:pt>
    <dgm:pt modelId="{BD0CEB3E-19D4-4265-8E0A-AD14093BA39B}" type="pres">
      <dgm:prSet presAssocID="{13F5CA5F-ABB3-4A44-A2E0-235F050AFC84}" presName="connTx" presStyleLbl="parChTrans1D2" presStyleIdx="0" presStyleCnt="5"/>
      <dgm:spPr/>
      <dgm:t>
        <a:bodyPr/>
        <a:lstStyle/>
        <a:p>
          <a:endParaRPr lang="ru-RU"/>
        </a:p>
      </dgm:t>
    </dgm:pt>
    <dgm:pt modelId="{2F9F77FB-D405-4C36-85AE-C4C396F2D5FA}" type="pres">
      <dgm:prSet presAssocID="{0DAC74EE-9727-425A-A88A-53ABE693D048}" presName="node" presStyleLbl="node1" presStyleIdx="0" presStyleCnt="5" custScaleX="248995" custRadScaleRad="83642" custRadScaleInc="4964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BBEAA5-17CE-4BF3-A8E9-0D3C6A19138E}" type="pres">
      <dgm:prSet presAssocID="{D2D650A5-5AAC-4D62-B83E-36D5FEBD98B5}" presName="Name9" presStyleLbl="parChTrans1D2" presStyleIdx="1" presStyleCnt="5"/>
      <dgm:spPr/>
      <dgm:t>
        <a:bodyPr/>
        <a:lstStyle/>
        <a:p>
          <a:endParaRPr lang="ru-RU"/>
        </a:p>
      </dgm:t>
    </dgm:pt>
    <dgm:pt modelId="{A37E482C-93DA-4867-ABC4-2A8C824C9705}" type="pres">
      <dgm:prSet presAssocID="{D2D650A5-5AAC-4D62-B83E-36D5FEBD98B5}" presName="connTx" presStyleLbl="parChTrans1D2" presStyleIdx="1" presStyleCnt="5"/>
      <dgm:spPr/>
      <dgm:t>
        <a:bodyPr/>
        <a:lstStyle/>
        <a:p>
          <a:endParaRPr lang="ru-RU"/>
        </a:p>
      </dgm:t>
    </dgm:pt>
    <dgm:pt modelId="{396525A1-8AAA-4716-B9C4-92EC74BE69CF}" type="pres">
      <dgm:prSet presAssocID="{ACC9A1E4-2A40-4C3F-9E9D-6BB979AB39C7}" presName="node" presStyleLbl="node1" presStyleIdx="1" presStyleCnt="5" custScaleX="209387" custScaleY="82207" custRadScaleRad="153659" custRadScaleInc="-28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C09F3-E346-4885-9AED-4837AA24716E}" type="pres">
      <dgm:prSet presAssocID="{82A85C08-366D-470A-BC49-5357600A5F45}" presName="Name9" presStyleLbl="parChTrans1D2" presStyleIdx="2" presStyleCnt="5"/>
      <dgm:spPr/>
      <dgm:t>
        <a:bodyPr/>
        <a:lstStyle/>
        <a:p>
          <a:endParaRPr lang="ru-RU"/>
        </a:p>
      </dgm:t>
    </dgm:pt>
    <dgm:pt modelId="{75D3301E-EDF0-4230-AE09-E1C137BEB755}" type="pres">
      <dgm:prSet presAssocID="{82A85C08-366D-470A-BC49-5357600A5F45}" presName="connTx" presStyleLbl="parChTrans1D2" presStyleIdx="2" presStyleCnt="5"/>
      <dgm:spPr/>
      <dgm:t>
        <a:bodyPr/>
        <a:lstStyle/>
        <a:p>
          <a:endParaRPr lang="ru-RU"/>
        </a:p>
      </dgm:t>
    </dgm:pt>
    <dgm:pt modelId="{A5B761D7-C194-4CF3-AEDD-7DC50B5E11A2}" type="pres">
      <dgm:prSet presAssocID="{B11337FB-8014-4915-924C-6CB82080D938}" presName="node" presStyleLbl="node1" presStyleIdx="2" presStyleCnt="5" custScaleX="219796" custScaleY="82981" custRadScaleRad="129071" custRadScaleInc="-1305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F5A2DA-7C9B-43C9-8932-9F48EDCEBBF9}" type="pres">
      <dgm:prSet presAssocID="{B157E9DB-CF05-4F4D-B675-D7D886999E40}" presName="Name9" presStyleLbl="parChTrans1D2" presStyleIdx="3" presStyleCnt="5"/>
      <dgm:spPr/>
      <dgm:t>
        <a:bodyPr/>
        <a:lstStyle/>
        <a:p>
          <a:endParaRPr lang="ru-RU"/>
        </a:p>
      </dgm:t>
    </dgm:pt>
    <dgm:pt modelId="{D539712A-BBE6-47E3-B484-8329015980C7}" type="pres">
      <dgm:prSet presAssocID="{B157E9DB-CF05-4F4D-B675-D7D886999E40}" presName="connTx" presStyleLbl="parChTrans1D2" presStyleIdx="3" presStyleCnt="5"/>
      <dgm:spPr/>
      <dgm:t>
        <a:bodyPr/>
        <a:lstStyle/>
        <a:p>
          <a:endParaRPr lang="ru-RU"/>
        </a:p>
      </dgm:t>
    </dgm:pt>
    <dgm:pt modelId="{14B6C9C4-3B9E-45E4-937C-3BBD98748F2A}" type="pres">
      <dgm:prSet presAssocID="{BBAC27E0-B1E0-4D6B-984E-81A478312EC4}" presName="node" presStyleLbl="node1" presStyleIdx="3" presStyleCnt="5" custScaleX="228252" custScaleY="85752" custRadScaleRad="114060" custRadScaleInc="1279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126A62-3DCE-4A44-9158-D2E393C318D4}" type="pres">
      <dgm:prSet presAssocID="{17594F20-9B2F-4BD0-9A9B-617AD594F8BD}" presName="Name9" presStyleLbl="parChTrans1D2" presStyleIdx="4" presStyleCnt="5"/>
      <dgm:spPr/>
      <dgm:t>
        <a:bodyPr/>
        <a:lstStyle/>
        <a:p>
          <a:endParaRPr lang="ru-RU"/>
        </a:p>
      </dgm:t>
    </dgm:pt>
    <dgm:pt modelId="{179E76F4-99BE-435D-94DA-AAB4C6EA9695}" type="pres">
      <dgm:prSet presAssocID="{17594F20-9B2F-4BD0-9A9B-617AD594F8BD}" presName="connTx" presStyleLbl="parChTrans1D2" presStyleIdx="4" presStyleCnt="5"/>
      <dgm:spPr/>
      <dgm:t>
        <a:bodyPr/>
        <a:lstStyle/>
        <a:p>
          <a:endParaRPr lang="ru-RU"/>
        </a:p>
      </dgm:t>
    </dgm:pt>
    <dgm:pt modelId="{136BA673-1CE7-4F6D-9E77-807119A6E467}" type="pres">
      <dgm:prSet presAssocID="{E298D45B-6A08-4BF3-87F6-CA49D0D37809}" presName="node" presStyleLbl="node1" presStyleIdx="4" presStyleCnt="5" custScaleX="210292" custScaleY="76901" custRadScaleRad="149075" custRadScaleInc="284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2331DB-7FDF-43FA-BAA2-2156320AB0B7}" type="presOf" srcId="{D2D650A5-5AAC-4D62-B83E-36D5FEBD98B5}" destId="{A37E482C-93DA-4867-ABC4-2A8C824C9705}" srcOrd="1" destOrd="0" presId="urn:microsoft.com/office/officeart/2005/8/layout/radial1"/>
    <dgm:cxn modelId="{663F5B66-8228-449E-900B-FDDB6E24F82A}" type="presOf" srcId="{13F5CA5F-ABB3-4A44-A2E0-235F050AFC84}" destId="{BD0CEB3E-19D4-4265-8E0A-AD14093BA39B}" srcOrd="1" destOrd="0" presId="urn:microsoft.com/office/officeart/2005/8/layout/radial1"/>
    <dgm:cxn modelId="{ADAA08FA-07F5-45C9-B993-94DC9C9D35C7}" type="presOf" srcId="{82A85C08-366D-470A-BC49-5357600A5F45}" destId="{1F2C09F3-E346-4885-9AED-4837AA24716E}" srcOrd="0" destOrd="0" presId="urn:microsoft.com/office/officeart/2005/8/layout/radial1"/>
    <dgm:cxn modelId="{3F600D89-1FB8-4C8A-8CF7-E9A4D4D9FD36}" type="presOf" srcId="{0DAC74EE-9727-425A-A88A-53ABE693D048}" destId="{2F9F77FB-D405-4C36-85AE-C4C396F2D5FA}" srcOrd="0" destOrd="0" presId="urn:microsoft.com/office/officeart/2005/8/layout/radial1"/>
    <dgm:cxn modelId="{69F4FE84-663C-4A12-82A6-47A7619984F4}" srcId="{87DAC25F-41E8-4844-9815-F27C37976AFB}" destId="{35B0626E-7258-4153-9529-CCBAE91A774E}" srcOrd="0" destOrd="0" parTransId="{8A822422-54EA-4854-8D0B-9D97958FF7C1}" sibTransId="{25DE2E88-1DBA-49F1-8C96-0418849B5A92}"/>
    <dgm:cxn modelId="{76AB72DC-D591-4FF7-A333-F2E499D7F33C}" srcId="{35B0626E-7258-4153-9529-CCBAE91A774E}" destId="{E298D45B-6A08-4BF3-87F6-CA49D0D37809}" srcOrd="4" destOrd="0" parTransId="{17594F20-9B2F-4BD0-9A9B-617AD594F8BD}" sibTransId="{B7BAA2B8-4768-496F-A6C5-5E56A31A8E87}"/>
    <dgm:cxn modelId="{5C2EEDB6-CC4D-4894-9ECB-1EA84A5651D1}" type="presOf" srcId="{82A85C08-366D-470A-BC49-5357600A5F45}" destId="{75D3301E-EDF0-4230-AE09-E1C137BEB755}" srcOrd="1" destOrd="0" presId="urn:microsoft.com/office/officeart/2005/8/layout/radial1"/>
    <dgm:cxn modelId="{C1668643-5D1E-4A08-8374-D08D73229A49}" type="presOf" srcId="{E298D45B-6A08-4BF3-87F6-CA49D0D37809}" destId="{136BA673-1CE7-4F6D-9E77-807119A6E467}" srcOrd="0" destOrd="0" presId="urn:microsoft.com/office/officeart/2005/8/layout/radial1"/>
    <dgm:cxn modelId="{09CCAC64-88AF-4A19-91D8-BC6DC4B5A86F}" type="presOf" srcId="{17594F20-9B2F-4BD0-9A9B-617AD594F8BD}" destId="{179E76F4-99BE-435D-94DA-AAB4C6EA9695}" srcOrd="1" destOrd="0" presId="urn:microsoft.com/office/officeart/2005/8/layout/radial1"/>
    <dgm:cxn modelId="{1926F50D-22C9-43D7-AE92-4D99CD462DC6}" type="presOf" srcId="{35B0626E-7258-4153-9529-CCBAE91A774E}" destId="{F304D892-EDBC-47E9-8A86-C53ABFEC37B7}" srcOrd="0" destOrd="0" presId="urn:microsoft.com/office/officeart/2005/8/layout/radial1"/>
    <dgm:cxn modelId="{BBE7C061-680B-4D7C-A5ED-49CADF2BEA4A}" srcId="{35B0626E-7258-4153-9529-CCBAE91A774E}" destId="{0DAC74EE-9727-425A-A88A-53ABE693D048}" srcOrd="0" destOrd="0" parTransId="{13F5CA5F-ABB3-4A44-A2E0-235F050AFC84}" sibTransId="{752B9810-E1ED-4089-B48A-33044ED42089}"/>
    <dgm:cxn modelId="{BD5E5EC1-8AEF-43C9-AC92-B109FD2BBD40}" type="presOf" srcId="{B157E9DB-CF05-4F4D-B675-D7D886999E40}" destId="{95F5A2DA-7C9B-43C9-8932-9F48EDCEBBF9}" srcOrd="0" destOrd="0" presId="urn:microsoft.com/office/officeart/2005/8/layout/radial1"/>
    <dgm:cxn modelId="{037CF1D8-AC57-4AA8-8FF6-596D749384C7}" srcId="{35B0626E-7258-4153-9529-CCBAE91A774E}" destId="{ACC9A1E4-2A40-4C3F-9E9D-6BB979AB39C7}" srcOrd="1" destOrd="0" parTransId="{D2D650A5-5AAC-4D62-B83E-36D5FEBD98B5}" sibTransId="{1BD4D355-BF02-408E-8B9E-E49FC0141431}"/>
    <dgm:cxn modelId="{FF02F01E-F760-468E-BE5B-7BB441AF7D5A}" type="presOf" srcId="{D2D650A5-5AAC-4D62-B83E-36D5FEBD98B5}" destId="{A3BBEAA5-17CE-4BF3-A8E9-0D3C6A19138E}" srcOrd="0" destOrd="0" presId="urn:microsoft.com/office/officeart/2005/8/layout/radial1"/>
    <dgm:cxn modelId="{404B669F-6390-4EF3-8B62-2277CDA80B1D}" type="presOf" srcId="{BBAC27E0-B1E0-4D6B-984E-81A478312EC4}" destId="{14B6C9C4-3B9E-45E4-937C-3BBD98748F2A}" srcOrd="0" destOrd="0" presId="urn:microsoft.com/office/officeart/2005/8/layout/radial1"/>
    <dgm:cxn modelId="{6378DE85-907C-4D4E-9B1B-A84FE3ECF94B}" srcId="{35B0626E-7258-4153-9529-CCBAE91A774E}" destId="{BBAC27E0-B1E0-4D6B-984E-81A478312EC4}" srcOrd="3" destOrd="0" parTransId="{B157E9DB-CF05-4F4D-B675-D7D886999E40}" sibTransId="{EE7F6059-CA06-47A7-9423-704FD2EBBE82}"/>
    <dgm:cxn modelId="{8D39FF3D-9CC7-4310-BFFE-268E7A9E6FDA}" srcId="{35B0626E-7258-4153-9529-CCBAE91A774E}" destId="{B11337FB-8014-4915-924C-6CB82080D938}" srcOrd="2" destOrd="0" parTransId="{82A85C08-366D-470A-BC49-5357600A5F45}" sibTransId="{43637E2C-9F5A-41B6-97E4-20CD67A04701}"/>
    <dgm:cxn modelId="{9E9290C8-95D2-4867-9D8E-C5B89A325D1A}" type="presOf" srcId="{17594F20-9B2F-4BD0-9A9B-617AD594F8BD}" destId="{12126A62-3DCE-4A44-9158-D2E393C318D4}" srcOrd="0" destOrd="0" presId="urn:microsoft.com/office/officeart/2005/8/layout/radial1"/>
    <dgm:cxn modelId="{682FDE8B-B62C-4EE4-878C-680E7140F21A}" type="presOf" srcId="{13F5CA5F-ABB3-4A44-A2E0-235F050AFC84}" destId="{E92C323B-6D5F-4B48-BE8D-F42D4BC791D9}" srcOrd="0" destOrd="0" presId="urn:microsoft.com/office/officeart/2005/8/layout/radial1"/>
    <dgm:cxn modelId="{B82AFA92-D083-4C0A-BD72-AF46D617F570}" type="presOf" srcId="{87DAC25F-41E8-4844-9815-F27C37976AFB}" destId="{2E0071E9-8958-4779-80F2-FCE6284E059D}" srcOrd="0" destOrd="0" presId="urn:microsoft.com/office/officeart/2005/8/layout/radial1"/>
    <dgm:cxn modelId="{642AE380-6980-487E-B3E3-3292C7711597}" type="presOf" srcId="{B157E9DB-CF05-4F4D-B675-D7D886999E40}" destId="{D539712A-BBE6-47E3-B484-8329015980C7}" srcOrd="1" destOrd="0" presId="urn:microsoft.com/office/officeart/2005/8/layout/radial1"/>
    <dgm:cxn modelId="{17ED385D-9329-4CE0-ACE6-F8CD07268CC6}" type="presOf" srcId="{B11337FB-8014-4915-924C-6CB82080D938}" destId="{A5B761D7-C194-4CF3-AEDD-7DC50B5E11A2}" srcOrd="0" destOrd="0" presId="urn:microsoft.com/office/officeart/2005/8/layout/radial1"/>
    <dgm:cxn modelId="{C8EC78F8-555A-423A-92DA-CDA2D9FE4753}" type="presOf" srcId="{ACC9A1E4-2A40-4C3F-9E9D-6BB979AB39C7}" destId="{396525A1-8AAA-4716-B9C4-92EC74BE69CF}" srcOrd="0" destOrd="0" presId="urn:microsoft.com/office/officeart/2005/8/layout/radial1"/>
    <dgm:cxn modelId="{B84DBD20-4DBC-4728-91DF-65D1B7A0F560}" type="presParOf" srcId="{2E0071E9-8958-4779-80F2-FCE6284E059D}" destId="{F304D892-EDBC-47E9-8A86-C53ABFEC37B7}" srcOrd="0" destOrd="0" presId="urn:microsoft.com/office/officeart/2005/8/layout/radial1"/>
    <dgm:cxn modelId="{B22B7F5E-72BB-4273-AEFA-1249C760C9B3}" type="presParOf" srcId="{2E0071E9-8958-4779-80F2-FCE6284E059D}" destId="{E92C323B-6D5F-4B48-BE8D-F42D4BC791D9}" srcOrd="1" destOrd="0" presId="urn:microsoft.com/office/officeart/2005/8/layout/radial1"/>
    <dgm:cxn modelId="{7168BE9A-0361-4F01-8F03-828583B352C2}" type="presParOf" srcId="{E92C323B-6D5F-4B48-BE8D-F42D4BC791D9}" destId="{BD0CEB3E-19D4-4265-8E0A-AD14093BA39B}" srcOrd="0" destOrd="0" presId="urn:microsoft.com/office/officeart/2005/8/layout/radial1"/>
    <dgm:cxn modelId="{6776E3A0-389B-4D2C-A649-88C08F0DFCB7}" type="presParOf" srcId="{2E0071E9-8958-4779-80F2-FCE6284E059D}" destId="{2F9F77FB-D405-4C36-85AE-C4C396F2D5FA}" srcOrd="2" destOrd="0" presId="urn:microsoft.com/office/officeart/2005/8/layout/radial1"/>
    <dgm:cxn modelId="{A19AC8D8-7FDE-432F-ACF7-2126FC702B99}" type="presParOf" srcId="{2E0071E9-8958-4779-80F2-FCE6284E059D}" destId="{A3BBEAA5-17CE-4BF3-A8E9-0D3C6A19138E}" srcOrd="3" destOrd="0" presId="urn:microsoft.com/office/officeart/2005/8/layout/radial1"/>
    <dgm:cxn modelId="{8FFD9E04-CBA4-4D42-A6BD-2EF8B1457D78}" type="presParOf" srcId="{A3BBEAA5-17CE-4BF3-A8E9-0D3C6A19138E}" destId="{A37E482C-93DA-4867-ABC4-2A8C824C9705}" srcOrd="0" destOrd="0" presId="urn:microsoft.com/office/officeart/2005/8/layout/radial1"/>
    <dgm:cxn modelId="{D4279A7D-63D4-4D8C-B0AA-E0425105D018}" type="presParOf" srcId="{2E0071E9-8958-4779-80F2-FCE6284E059D}" destId="{396525A1-8AAA-4716-B9C4-92EC74BE69CF}" srcOrd="4" destOrd="0" presId="urn:microsoft.com/office/officeart/2005/8/layout/radial1"/>
    <dgm:cxn modelId="{CA6FBF31-95AE-43A2-BE5F-60197E106925}" type="presParOf" srcId="{2E0071E9-8958-4779-80F2-FCE6284E059D}" destId="{1F2C09F3-E346-4885-9AED-4837AA24716E}" srcOrd="5" destOrd="0" presId="urn:microsoft.com/office/officeart/2005/8/layout/radial1"/>
    <dgm:cxn modelId="{9F0C2654-1D62-4391-9A0D-9E7CD4D03142}" type="presParOf" srcId="{1F2C09F3-E346-4885-9AED-4837AA24716E}" destId="{75D3301E-EDF0-4230-AE09-E1C137BEB755}" srcOrd="0" destOrd="0" presId="urn:microsoft.com/office/officeart/2005/8/layout/radial1"/>
    <dgm:cxn modelId="{F1D4EE46-A8C1-4220-BBB1-40E8AC0B507C}" type="presParOf" srcId="{2E0071E9-8958-4779-80F2-FCE6284E059D}" destId="{A5B761D7-C194-4CF3-AEDD-7DC50B5E11A2}" srcOrd="6" destOrd="0" presId="urn:microsoft.com/office/officeart/2005/8/layout/radial1"/>
    <dgm:cxn modelId="{75A5CDD5-31F4-440A-9424-87A933AFD15B}" type="presParOf" srcId="{2E0071E9-8958-4779-80F2-FCE6284E059D}" destId="{95F5A2DA-7C9B-43C9-8932-9F48EDCEBBF9}" srcOrd="7" destOrd="0" presId="urn:microsoft.com/office/officeart/2005/8/layout/radial1"/>
    <dgm:cxn modelId="{6FBB0DE7-B541-4C32-95CA-ABEF5B019772}" type="presParOf" srcId="{95F5A2DA-7C9B-43C9-8932-9F48EDCEBBF9}" destId="{D539712A-BBE6-47E3-B484-8329015980C7}" srcOrd="0" destOrd="0" presId="urn:microsoft.com/office/officeart/2005/8/layout/radial1"/>
    <dgm:cxn modelId="{7180D160-C93C-4151-A0E6-360B9947B703}" type="presParOf" srcId="{2E0071E9-8958-4779-80F2-FCE6284E059D}" destId="{14B6C9C4-3B9E-45E4-937C-3BBD98748F2A}" srcOrd="8" destOrd="0" presId="urn:microsoft.com/office/officeart/2005/8/layout/radial1"/>
    <dgm:cxn modelId="{A73826A7-54A9-49C5-9CB9-3D45D5394AFB}" type="presParOf" srcId="{2E0071E9-8958-4779-80F2-FCE6284E059D}" destId="{12126A62-3DCE-4A44-9158-D2E393C318D4}" srcOrd="9" destOrd="0" presId="urn:microsoft.com/office/officeart/2005/8/layout/radial1"/>
    <dgm:cxn modelId="{54FB6DBC-789C-4D6E-8C87-EABC14EA875A}" type="presParOf" srcId="{12126A62-3DCE-4A44-9158-D2E393C318D4}" destId="{179E76F4-99BE-435D-94DA-AAB4C6EA9695}" srcOrd="0" destOrd="0" presId="urn:microsoft.com/office/officeart/2005/8/layout/radial1"/>
    <dgm:cxn modelId="{48E9C62A-E679-43A4-B091-82BEE9073154}" type="presParOf" srcId="{2E0071E9-8958-4779-80F2-FCE6284E059D}" destId="{136BA673-1CE7-4F6D-9E77-807119A6E467}" srcOrd="10" destOrd="0" presId="urn:microsoft.com/office/officeart/2005/8/layout/radial1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21D2DC-494D-4B11-8EB8-9DF3095FC45C}" type="doc">
      <dgm:prSet loTypeId="urn:microsoft.com/office/officeart/2005/8/layout/radial5" loCatId="relationship" qsTypeId="urn:microsoft.com/office/officeart/2005/8/quickstyle/simple2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8D5A7E84-0844-4FF5-B53A-A5E29E9119E9}">
      <dgm:prSet phldrT="[Текст]" custT="1"/>
      <dgm:spPr/>
      <dgm:t>
        <a:bodyPr/>
        <a:lstStyle/>
        <a:p>
          <a:r>
            <a:rPr lang="ru-RU" sz="1600" dirty="0" smtClean="0"/>
            <a:t>Игровая деятельность </a:t>
          </a:r>
          <a:endParaRPr lang="ru-RU" sz="1600" b="1" dirty="0"/>
        </a:p>
      </dgm:t>
    </dgm:pt>
    <dgm:pt modelId="{C9C3FA29-D4E8-4AE4-AF79-7108376FE1D8}" type="parTrans" cxnId="{99425053-D14C-461D-8D04-E17EFFF29F72}">
      <dgm:prSet/>
      <dgm:spPr/>
      <dgm:t>
        <a:bodyPr/>
        <a:lstStyle/>
        <a:p>
          <a:endParaRPr lang="ru-RU" b="1"/>
        </a:p>
      </dgm:t>
    </dgm:pt>
    <dgm:pt modelId="{0F55F0CB-3DC5-4F15-B2AE-9068CE718AC8}" type="sibTrans" cxnId="{99425053-D14C-461D-8D04-E17EFFF29F72}">
      <dgm:prSet/>
      <dgm:spPr/>
      <dgm:t>
        <a:bodyPr/>
        <a:lstStyle/>
        <a:p>
          <a:endParaRPr lang="ru-RU" b="1"/>
        </a:p>
      </dgm:t>
    </dgm:pt>
    <dgm:pt modelId="{70576F89-4607-4AD2-808D-D7C079229FB7}">
      <dgm:prSet phldrT="[Текст]" custT="1"/>
      <dgm:spPr/>
      <dgm:t>
        <a:bodyPr/>
        <a:lstStyle/>
        <a:p>
          <a:r>
            <a:rPr lang="ru-RU" sz="1600" dirty="0" smtClean="0"/>
            <a:t>Коммуникативная деятельность </a:t>
          </a:r>
          <a:endParaRPr lang="ru-RU" sz="1600" b="1" dirty="0"/>
        </a:p>
      </dgm:t>
    </dgm:pt>
    <dgm:pt modelId="{BE3D0A46-A0CC-44BF-847C-F7CF5C6CB6C3}" type="parTrans" cxnId="{D42B0E13-1E3C-4796-B000-4DAAA45AD294}">
      <dgm:prSet/>
      <dgm:spPr/>
      <dgm:t>
        <a:bodyPr/>
        <a:lstStyle/>
        <a:p>
          <a:endParaRPr lang="ru-RU" b="1"/>
        </a:p>
      </dgm:t>
    </dgm:pt>
    <dgm:pt modelId="{7152BD63-412A-4EBD-AC3C-7FC5397AD84E}" type="sibTrans" cxnId="{D42B0E13-1E3C-4796-B000-4DAAA45AD294}">
      <dgm:prSet/>
      <dgm:spPr/>
      <dgm:t>
        <a:bodyPr/>
        <a:lstStyle/>
        <a:p>
          <a:endParaRPr lang="ru-RU" b="1"/>
        </a:p>
      </dgm:t>
    </dgm:pt>
    <dgm:pt modelId="{C2008C85-4FEB-4BF4-A91A-6985BA449373}">
      <dgm:prSet phldrT="[Текст]" custT="1"/>
      <dgm:spPr/>
      <dgm:t>
        <a:bodyPr/>
        <a:lstStyle/>
        <a:p>
          <a:r>
            <a:rPr lang="ru-RU" sz="1600" dirty="0" smtClean="0"/>
            <a:t>Познавательная деятельность </a:t>
          </a:r>
          <a:endParaRPr lang="ru-RU" sz="1600" b="1" dirty="0"/>
        </a:p>
      </dgm:t>
    </dgm:pt>
    <dgm:pt modelId="{B9145064-9369-4B8E-9CEC-74926DE25109}" type="parTrans" cxnId="{CBC2875E-04A2-4AC2-BDB3-65FDF4D00F49}">
      <dgm:prSet/>
      <dgm:spPr/>
      <dgm:t>
        <a:bodyPr/>
        <a:lstStyle/>
        <a:p>
          <a:endParaRPr lang="ru-RU" b="1"/>
        </a:p>
      </dgm:t>
    </dgm:pt>
    <dgm:pt modelId="{A61B331C-C37B-4D5F-A723-1B2AF3397C74}" type="sibTrans" cxnId="{CBC2875E-04A2-4AC2-BDB3-65FDF4D00F49}">
      <dgm:prSet/>
      <dgm:spPr/>
      <dgm:t>
        <a:bodyPr/>
        <a:lstStyle/>
        <a:p>
          <a:endParaRPr lang="ru-RU" b="1"/>
        </a:p>
      </dgm:t>
    </dgm:pt>
    <dgm:pt modelId="{0317FE08-4C36-4ED7-94B7-5945190A9D71}">
      <dgm:prSet/>
      <dgm:spPr/>
      <dgm:t>
        <a:bodyPr/>
        <a:lstStyle/>
        <a:p>
          <a:endParaRPr lang="ru-RU" dirty="0"/>
        </a:p>
      </dgm:t>
    </dgm:pt>
    <dgm:pt modelId="{4C0D3A64-B765-4DA0-A75D-BF695C10C754}" type="parTrans" cxnId="{813F9BBC-959F-43BD-8F68-AF0F0541949B}">
      <dgm:prSet/>
      <dgm:spPr/>
      <dgm:t>
        <a:bodyPr/>
        <a:lstStyle/>
        <a:p>
          <a:endParaRPr lang="ru-RU"/>
        </a:p>
      </dgm:t>
    </dgm:pt>
    <dgm:pt modelId="{8F45E834-E934-486E-90CC-3737E97D3649}" type="sibTrans" cxnId="{813F9BBC-959F-43BD-8F68-AF0F0541949B}">
      <dgm:prSet/>
      <dgm:spPr/>
      <dgm:t>
        <a:bodyPr/>
        <a:lstStyle/>
        <a:p>
          <a:endParaRPr lang="ru-RU"/>
        </a:p>
      </dgm:t>
    </dgm:pt>
    <dgm:pt modelId="{5B2FCC6A-7708-4914-87E1-7FFC6AB3390F}">
      <dgm:prSet/>
      <dgm:spPr/>
      <dgm:t>
        <a:bodyPr/>
        <a:lstStyle/>
        <a:p>
          <a:endParaRPr lang="ru-RU" dirty="0"/>
        </a:p>
      </dgm:t>
    </dgm:pt>
    <dgm:pt modelId="{9F2C25B2-1D9E-4D60-88DD-30E5757B9999}" type="parTrans" cxnId="{3C9D3E7A-D818-487B-AA59-4937C9E62DE0}">
      <dgm:prSet/>
      <dgm:spPr/>
      <dgm:t>
        <a:bodyPr/>
        <a:lstStyle/>
        <a:p>
          <a:endParaRPr lang="ru-RU"/>
        </a:p>
      </dgm:t>
    </dgm:pt>
    <dgm:pt modelId="{ED894BC4-E8A3-4D57-BC9C-189178FB8684}" type="sibTrans" cxnId="{3C9D3E7A-D818-487B-AA59-4937C9E62DE0}">
      <dgm:prSet/>
      <dgm:spPr/>
      <dgm:t>
        <a:bodyPr/>
        <a:lstStyle/>
        <a:p>
          <a:endParaRPr lang="ru-RU"/>
        </a:p>
      </dgm:t>
    </dgm:pt>
    <dgm:pt modelId="{1AE31A6A-B83B-4621-B6E1-BE6CA783B066}">
      <dgm:prSet/>
      <dgm:spPr/>
      <dgm:t>
        <a:bodyPr/>
        <a:lstStyle/>
        <a:p>
          <a:endParaRPr lang="ru-RU" dirty="0"/>
        </a:p>
      </dgm:t>
    </dgm:pt>
    <dgm:pt modelId="{8BEB34CE-57AD-484D-B8A6-20FC441BE7AC}" type="parTrans" cxnId="{CDCEA8E0-3034-43E5-B5F1-7331D087DD3B}">
      <dgm:prSet/>
      <dgm:spPr/>
      <dgm:t>
        <a:bodyPr/>
        <a:lstStyle/>
        <a:p>
          <a:endParaRPr lang="ru-RU"/>
        </a:p>
      </dgm:t>
    </dgm:pt>
    <dgm:pt modelId="{3F505510-85AD-4664-85B5-C501564C4889}" type="sibTrans" cxnId="{CDCEA8E0-3034-43E5-B5F1-7331D087DD3B}">
      <dgm:prSet/>
      <dgm:spPr/>
      <dgm:t>
        <a:bodyPr/>
        <a:lstStyle/>
        <a:p>
          <a:endParaRPr lang="ru-RU"/>
        </a:p>
      </dgm:t>
    </dgm:pt>
    <dgm:pt modelId="{3BF84A77-0D46-4F68-9D4C-4CD2236F473D}">
      <dgm:prSet/>
      <dgm:spPr/>
      <dgm:t>
        <a:bodyPr/>
        <a:lstStyle/>
        <a:p>
          <a:endParaRPr lang="ru-RU" dirty="0"/>
        </a:p>
      </dgm:t>
    </dgm:pt>
    <dgm:pt modelId="{6AC01190-4561-4CD8-A647-639462079C9E}" type="parTrans" cxnId="{66DF9571-60DE-4ACF-B3D5-6A5AB6B9DC3E}">
      <dgm:prSet/>
      <dgm:spPr/>
      <dgm:t>
        <a:bodyPr/>
        <a:lstStyle/>
        <a:p>
          <a:endParaRPr lang="ru-RU"/>
        </a:p>
      </dgm:t>
    </dgm:pt>
    <dgm:pt modelId="{2242162E-7DA2-4F64-972D-B4A4B9493D89}" type="sibTrans" cxnId="{66DF9571-60DE-4ACF-B3D5-6A5AB6B9DC3E}">
      <dgm:prSet/>
      <dgm:spPr/>
      <dgm:t>
        <a:bodyPr/>
        <a:lstStyle/>
        <a:p>
          <a:endParaRPr lang="ru-RU"/>
        </a:p>
      </dgm:t>
    </dgm:pt>
    <dgm:pt modelId="{B90284E3-8728-4EAB-ADE7-308E9F406297}">
      <dgm:prSet/>
      <dgm:spPr/>
      <dgm:t>
        <a:bodyPr/>
        <a:lstStyle/>
        <a:p>
          <a:endParaRPr lang="ru-RU" dirty="0"/>
        </a:p>
      </dgm:t>
    </dgm:pt>
    <dgm:pt modelId="{A7667CB1-4723-4284-B98A-F3944386319D}" type="parTrans" cxnId="{A82962A6-F675-4002-9AB7-DD0F40C025C8}">
      <dgm:prSet/>
      <dgm:spPr/>
      <dgm:t>
        <a:bodyPr/>
        <a:lstStyle/>
        <a:p>
          <a:endParaRPr lang="ru-RU"/>
        </a:p>
      </dgm:t>
    </dgm:pt>
    <dgm:pt modelId="{1D4272B7-846D-4A61-89B8-19E2CE0FBA00}" type="sibTrans" cxnId="{A82962A6-F675-4002-9AB7-DD0F40C025C8}">
      <dgm:prSet/>
      <dgm:spPr/>
      <dgm:t>
        <a:bodyPr/>
        <a:lstStyle/>
        <a:p>
          <a:endParaRPr lang="ru-RU"/>
        </a:p>
      </dgm:t>
    </dgm:pt>
    <dgm:pt modelId="{DB5BFD8B-6DC1-483F-8172-DD4D99CF867A}">
      <dgm:prSet/>
      <dgm:spPr/>
      <dgm:t>
        <a:bodyPr/>
        <a:lstStyle/>
        <a:p>
          <a:endParaRPr lang="ru-RU" dirty="0"/>
        </a:p>
      </dgm:t>
    </dgm:pt>
    <dgm:pt modelId="{07C730AE-48D1-49FC-B4D3-8E5E7319FFFA}" type="parTrans" cxnId="{419781EF-C96B-4E33-9B73-6508C9522918}">
      <dgm:prSet/>
      <dgm:spPr/>
      <dgm:t>
        <a:bodyPr/>
        <a:lstStyle/>
        <a:p>
          <a:endParaRPr lang="ru-RU"/>
        </a:p>
      </dgm:t>
    </dgm:pt>
    <dgm:pt modelId="{2B1CD1F5-7495-4807-B579-EA0F9A2232F6}" type="sibTrans" cxnId="{419781EF-C96B-4E33-9B73-6508C9522918}">
      <dgm:prSet/>
      <dgm:spPr/>
      <dgm:t>
        <a:bodyPr/>
        <a:lstStyle/>
        <a:p>
          <a:endParaRPr lang="ru-RU"/>
        </a:p>
      </dgm:t>
    </dgm:pt>
    <dgm:pt modelId="{9DDEF2A8-61B7-438F-AC2B-7AEB24320D81}">
      <dgm:prSet/>
      <dgm:spPr/>
      <dgm:t>
        <a:bodyPr/>
        <a:lstStyle/>
        <a:p>
          <a:endParaRPr lang="ru-RU" dirty="0"/>
        </a:p>
      </dgm:t>
    </dgm:pt>
    <dgm:pt modelId="{D69A60DA-407B-4B14-B066-C4DD9996E68B}" type="parTrans" cxnId="{20F3F21B-34C7-4A6B-B63A-E17B8D9AE3D1}">
      <dgm:prSet/>
      <dgm:spPr/>
      <dgm:t>
        <a:bodyPr/>
        <a:lstStyle/>
        <a:p>
          <a:endParaRPr lang="ru-RU"/>
        </a:p>
      </dgm:t>
    </dgm:pt>
    <dgm:pt modelId="{A144579D-79AA-43FE-8EC2-B5ECDEECBBD2}" type="sibTrans" cxnId="{20F3F21B-34C7-4A6B-B63A-E17B8D9AE3D1}">
      <dgm:prSet/>
      <dgm:spPr/>
      <dgm:t>
        <a:bodyPr/>
        <a:lstStyle/>
        <a:p>
          <a:endParaRPr lang="ru-RU"/>
        </a:p>
      </dgm:t>
    </dgm:pt>
    <dgm:pt modelId="{95DE1852-05B6-4764-8D2B-6F589FCE1A0B}">
      <dgm:prSet/>
      <dgm:spPr/>
      <dgm:t>
        <a:bodyPr/>
        <a:lstStyle/>
        <a:p>
          <a:endParaRPr lang="ru-RU" dirty="0"/>
        </a:p>
      </dgm:t>
    </dgm:pt>
    <dgm:pt modelId="{11B4F465-776D-4E87-AA0C-7026185E67A3}" type="parTrans" cxnId="{5C15B1D0-A136-4D7A-9D4A-7A5F80CE6CB1}">
      <dgm:prSet/>
      <dgm:spPr/>
      <dgm:t>
        <a:bodyPr/>
        <a:lstStyle/>
        <a:p>
          <a:endParaRPr lang="ru-RU"/>
        </a:p>
      </dgm:t>
    </dgm:pt>
    <dgm:pt modelId="{502ACF87-2383-4663-BF2B-BA766F82EE38}" type="sibTrans" cxnId="{5C15B1D0-A136-4D7A-9D4A-7A5F80CE6CB1}">
      <dgm:prSet/>
      <dgm:spPr/>
      <dgm:t>
        <a:bodyPr/>
        <a:lstStyle/>
        <a:p>
          <a:endParaRPr lang="ru-RU"/>
        </a:p>
      </dgm:t>
    </dgm:pt>
    <dgm:pt modelId="{73E464C1-5FE2-4D71-8CB7-A32260C354F0}">
      <dgm:prSet/>
      <dgm:spPr/>
      <dgm:t>
        <a:bodyPr/>
        <a:lstStyle/>
        <a:p>
          <a:endParaRPr lang="ru-RU" dirty="0"/>
        </a:p>
      </dgm:t>
    </dgm:pt>
    <dgm:pt modelId="{D673E95E-1954-4854-8C6F-C6F9DB862058}" type="parTrans" cxnId="{BE37AED8-DCD5-4256-A9BF-7168BB8D8EB7}">
      <dgm:prSet/>
      <dgm:spPr/>
      <dgm:t>
        <a:bodyPr/>
        <a:lstStyle/>
        <a:p>
          <a:endParaRPr lang="ru-RU"/>
        </a:p>
      </dgm:t>
    </dgm:pt>
    <dgm:pt modelId="{BAF16FB2-3836-4729-9CE1-3EFC230A0F49}" type="sibTrans" cxnId="{BE37AED8-DCD5-4256-A9BF-7168BB8D8EB7}">
      <dgm:prSet/>
      <dgm:spPr/>
      <dgm:t>
        <a:bodyPr/>
        <a:lstStyle/>
        <a:p>
          <a:endParaRPr lang="ru-RU"/>
        </a:p>
      </dgm:t>
    </dgm:pt>
    <dgm:pt modelId="{A49E9A0B-9B1A-4329-9563-E17720D6074E}">
      <dgm:prSet/>
      <dgm:spPr/>
      <dgm:t>
        <a:bodyPr/>
        <a:lstStyle/>
        <a:p>
          <a:endParaRPr lang="ru-RU" dirty="0"/>
        </a:p>
      </dgm:t>
    </dgm:pt>
    <dgm:pt modelId="{7CA40B78-5DE0-4930-A66E-B951108402DC}" type="parTrans" cxnId="{F04799CE-A736-4825-9D35-CDEC547D5375}">
      <dgm:prSet/>
      <dgm:spPr/>
      <dgm:t>
        <a:bodyPr/>
        <a:lstStyle/>
        <a:p>
          <a:endParaRPr lang="ru-RU"/>
        </a:p>
      </dgm:t>
    </dgm:pt>
    <dgm:pt modelId="{6ED4AD91-7C16-4FC3-8C03-AD0A2B6BF2F9}" type="sibTrans" cxnId="{F04799CE-A736-4825-9D35-CDEC547D5375}">
      <dgm:prSet/>
      <dgm:spPr/>
      <dgm:t>
        <a:bodyPr/>
        <a:lstStyle/>
        <a:p>
          <a:endParaRPr lang="ru-RU"/>
        </a:p>
      </dgm:t>
    </dgm:pt>
    <dgm:pt modelId="{346A6CBC-88D0-4CE7-A435-AACC18D8EFC1}">
      <dgm:prSet/>
      <dgm:spPr/>
      <dgm:t>
        <a:bodyPr/>
        <a:lstStyle/>
        <a:p>
          <a:endParaRPr lang="ru-RU" dirty="0"/>
        </a:p>
      </dgm:t>
    </dgm:pt>
    <dgm:pt modelId="{F7CA60C2-9DCE-4929-AF47-40F95F1D239D}" type="parTrans" cxnId="{68059B61-112E-45C5-8355-9B3489A82D33}">
      <dgm:prSet/>
      <dgm:spPr/>
      <dgm:t>
        <a:bodyPr/>
        <a:lstStyle/>
        <a:p>
          <a:endParaRPr lang="ru-RU"/>
        </a:p>
      </dgm:t>
    </dgm:pt>
    <dgm:pt modelId="{EC973D9D-2F9F-44AB-A5ED-8E244AD78B49}" type="sibTrans" cxnId="{68059B61-112E-45C5-8355-9B3489A82D33}">
      <dgm:prSet/>
      <dgm:spPr/>
      <dgm:t>
        <a:bodyPr/>
        <a:lstStyle/>
        <a:p>
          <a:endParaRPr lang="ru-RU"/>
        </a:p>
      </dgm:t>
    </dgm:pt>
    <dgm:pt modelId="{CED9FCA6-789D-48CD-8F02-DADFAD288E32}">
      <dgm:prSet/>
      <dgm:spPr/>
      <dgm:t>
        <a:bodyPr/>
        <a:lstStyle/>
        <a:p>
          <a:endParaRPr lang="ru-RU"/>
        </a:p>
      </dgm:t>
    </dgm:pt>
    <dgm:pt modelId="{07A3242B-EBE6-40B1-BD18-4D0DA7835FAB}" type="parTrans" cxnId="{539648DD-FD48-4AE5-9F09-8F2FBE520331}">
      <dgm:prSet/>
      <dgm:spPr/>
      <dgm:t>
        <a:bodyPr/>
        <a:lstStyle/>
        <a:p>
          <a:endParaRPr lang="ru-RU"/>
        </a:p>
      </dgm:t>
    </dgm:pt>
    <dgm:pt modelId="{53FBCD31-CC4B-44BA-B80E-DA64EE375D68}" type="sibTrans" cxnId="{539648DD-FD48-4AE5-9F09-8F2FBE520331}">
      <dgm:prSet/>
      <dgm:spPr/>
      <dgm:t>
        <a:bodyPr/>
        <a:lstStyle/>
        <a:p>
          <a:endParaRPr lang="ru-RU"/>
        </a:p>
      </dgm:t>
    </dgm:pt>
    <dgm:pt modelId="{7414C10D-D049-44AF-9BE4-4903C837F07C}">
      <dgm:prSet phldrT="[Текст]" custRadScaleRad="131486" custRadScaleInc="64378"/>
      <dgm:spPr/>
      <dgm:t>
        <a:bodyPr/>
        <a:lstStyle/>
        <a:p>
          <a:endParaRPr lang="ru-RU" b="1" dirty="0"/>
        </a:p>
      </dgm:t>
    </dgm:pt>
    <dgm:pt modelId="{6CCAF23D-93C4-4F8D-89B1-4572D6E74258}" type="parTrans" cxnId="{FAEF2B69-2A10-4423-98E5-6368F73DA54C}">
      <dgm:prSet/>
      <dgm:spPr/>
      <dgm:t>
        <a:bodyPr/>
        <a:lstStyle/>
        <a:p>
          <a:endParaRPr lang="ru-RU"/>
        </a:p>
      </dgm:t>
    </dgm:pt>
    <dgm:pt modelId="{5078495F-3B6F-40BD-867B-35A514D02B61}" type="sibTrans" cxnId="{FAEF2B69-2A10-4423-98E5-6368F73DA54C}">
      <dgm:prSet/>
      <dgm:spPr/>
      <dgm:t>
        <a:bodyPr/>
        <a:lstStyle/>
        <a:p>
          <a:endParaRPr lang="ru-RU"/>
        </a:p>
      </dgm:t>
    </dgm:pt>
    <dgm:pt modelId="{B3CAF834-432F-4B2F-A857-3E88B358B963}">
      <dgm:prSet custT="1"/>
      <dgm:spPr/>
      <dgm:t>
        <a:bodyPr/>
        <a:lstStyle/>
        <a:p>
          <a:r>
            <a:rPr lang="ru-RU" sz="1600" dirty="0" smtClean="0"/>
            <a:t>Самообслуживание и элементарный бытовой труд </a:t>
          </a:r>
          <a:endParaRPr lang="ru-RU" sz="1600" dirty="0"/>
        </a:p>
      </dgm:t>
    </dgm:pt>
    <dgm:pt modelId="{642CF4C0-6974-4412-B058-30560149224C}" type="parTrans" cxnId="{8F56BC6C-C034-4476-867B-15CC761EAE2A}">
      <dgm:prSet/>
      <dgm:spPr/>
      <dgm:t>
        <a:bodyPr/>
        <a:lstStyle/>
        <a:p>
          <a:endParaRPr lang="ru-RU"/>
        </a:p>
      </dgm:t>
    </dgm:pt>
    <dgm:pt modelId="{3F49C6C5-FA43-490D-A6A7-018D52A0A3B3}" type="sibTrans" cxnId="{8F56BC6C-C034-4476-867B-15CC761EAE2A}">
      <dgm:prSet/>
      <dgm:spPr/>
      <dgm:t>
        <a:bodyPr/>
        <a:lstStyle/>
        <a:p>
          <a:endParaRPr lang="ru-RU"/>
        </a:p>
      </dgm:t>
    </dgm:pt>
    <dgm:pt modelId="{E33F53BB-1CAD-48DA-B27A-4B2CEF309F0F}">
      <dgm:prSet custT="1"/>
      <dgm:spPr/>
      <dgm:t>
        <a:bodyPr/>
        <a:lstStyle/>
        <a:p>
          <a:r>
            <a:rPr lang="ru-RU" sz="1600" dirty="0" smtClean="0"/>
            <a:t>Конструирование из разных материала включая модули </a:t>
          </a:r>
          <a:endParaRPr lang="ru-RU" sz="1600" dirty="0"/>
        </a:p>
      </dgm:t>
    </dgm:pt>
    <dgm:pt modelId="{5E89CD07-DB6A-4619-B299-50779570AB22}" type="parTrans" cxnId="{94A3D9C4-5C5F-4FE2-94D8-69C2A7798BAF}">
      <dgm:prSet/>
      <dgm:spPr/>
      <dgm:t>
        <a:bodyPr/>
        <a:lstStyle/>
        <a:p>
          <a:endParaRPr lang="ru-RU"/>
        </a:p>
      </dgm:t>
    </dgm:pt>
    <dgm:pt modelId="{BD8757F0-8C79-4B1B-92AB-D206429CFF17}" type="sibTrans" cxnId="{94A3D9C4-5C5F-4FE2-94D8-69C2A7798BAF}">
      <dgm:prSet/>
      <dgm:spPr/>
      <dgm:t>
        <a:bodyPr/>
        <a:lstStyle/>
        <a:p>
          <a:endParaRPr lang="ru-RU"/>
        </a:p>
      </dgm:t>
    </dgm:pt>
    <dgm:pt modelId="{08C8A279-F701-4532-A7FC-2A17481F892E}">
      <dgm:prSet custT="1"/>
      <dgm:spPr/>
      <dgm:t>
        <a:bodyPr/>
        <a:lstStyle/>
        <a:p>
          <a:r>
            <a:rPr lang="ru-RU" sz="1400" dirty="0" smtClean="0"/>
            <a:t>Восприятие художественной литературы и фольклора </a:t>
          </a:r>
          <a:endParaRPr lang="ru-RU" sz="1400" dirty="0"/>
        </a:p>
      </dgm:t>
    </dgm:pt>
    <dgm:pt modelId="{080AA2B3-2B27-4FEA-8B09-F100D2DF3507}" type="parTrans" cxnId="{AC7D84DE-B6F5-46B6-8850-0287150B2B57}">
      <dgm:prSet/>
      <dgm:spPr/>
      <dgm:t>
        <a:bodyPr/>
        <a:lstStyle/>
        <a:p>
          <a:endParaRPr lang="ru-RU"/>
        </a:p>
      </dgm:t>
    </dgm:pt>
    <dgm:pt modelId="{84240797-2D89-4C05-85CE-C87D964C948A}" type="sibTrans" cxnId="{AC7D84DE-B6F5-46B6-8850-0287150B2B57}">
      <dgm:prSet/>
      <dgm:spPr/>
      <dgm:t>
        <a:bodyPr/>
        <a:lstStyle/>
        <a:p>
          <a:endParaRPr lang="ru-RU"/>
        </a:p>
      </dgm:t>
    </dgm:pt>
    <dgm:pt modelId="{9B12EB91-33F9-47AC-8C21-E4C78784DE07}">
      <dgm:prSet custT="1"/>
      <dgm:spPr/>
      <dgm:t>
        <a:bodyPr/>
        <a:lstStyle/>
        <a:p>
          <a:r>
            <a:rPr lang="ru-RU" sz="1600" dirty="0" smtClean="0"/>
            <a:t>Изобразительная деятельность</a:t>
          </a:r>
          <a:endParaRPr lang="ru-RU" sz="1600" dirty="0"/>
        </a:p>
      </dgm:t>
    </dgm:pt>
    <dgm:pt modelId="{784CF8C1-241F-4D6B-BC32-78B5C5B8B164}" type="parTrans" cxnId="{2FC3994C-CA86-48F8-AFB2-988DD1ED64CA}">
      <dgm:prSet/>
      <dgm:spPr/>
      <dgm:t>
        <a:bodyPr/>
        <a:lstStyle/>
        <a:p>
          <a:endParaRPr lang="ru-RU"/>
        </a:p>
      </dgm:t>
    </dgm:pt>
    <dgm:pt modelId="{00D8CE0A-61A0-48A0-85E1-BC543E1A2F7E}" type="sibTrans" cxnId="{2FC3994C-CA86-48F8-AFB2-988DD1ED64CA}">
      <dgm:prSet/>
      <dgm:spPr/>
      <dgm:t>
        <a:bodyPr/>
        <a:lstStyle/>
        <a:p>
          <a:endParaRPr lang="ru-RU"/>
        </a:p>
      </dgm:t>
    </dgm:pt>
    <dgm:pt modelId="{56A995F0-9FFF-458C-AF47-E13A656CF75C}">
      <dgm:prSet/>
      <dgm:spPr/>
      <dgm:t>
        <a:bodyPr/>
        <a:lstStyle/>
        <a:p>
          <a:r>
            <a:rPr lang="ru-RU" dirty="0" smtClean="0"/>
            <a:t>Музыкальная деятельность</a:t>
          </a:r>
          <a:endParaRPr lang="ru-RU" dirty="0"/>
        </a:p>
      </dgm:t>
    </dgm:pt>
    <dgm:pt modelId="{7F7CE70C-8D1E-42D7-B236-34074336E8FA}" type="parTrans" cxnId="{57C4A459-BFB9-4477-BE6E-A6D3122727B0}">
      <dgm:prSet/>
      <dgm:spPr/>
      <dgm:t>
        <a:bodyPr/>
        <a:lstStyle/>
        <a:p>
          <a:endParaRPr lang="ru-RU"/>
        </a:p>
      </dgm:t>
    </dgm:pt>
    <dgm:pt modelId="{0DA79DD7-8513-4C61-A46C-9CCF05A6F7D1}" type="sibTrans" cxnId="{57C4A459-BFB9-4477-BE6E-A6D3122727B0}">
      <dgm:prSet/>
      <dgm:spPr/>
      <dgm:t>
        <a:bodyPr/>
        <a:lstStyle/>
        <a:p>
          <a:endParaRPr lang="ru-RU"/>
        </a:p>
      </dgm:t>
    </dgm:pt>
    <dgm:pt modelId="{5649A801-18E8-400E-ADC6-0A7423BB3E36}">
      <dgm:prSet custT="1"/>
      <dgm:spPr/>
      <dgm:t>
        <a:bodyPr/>
        <a:lstStyle/>
        <a:p>
          <a:r>
            <a:rPr lang="ru-RU" sz="1600" dirty="0" smtClean="0"/>
            <a:t>Двигательная деятельность</a:t>
          </a:r>
          <a:endParaRPr lang="ru-RU" sz="1600" dirty="0"/>
        </a:p>
      </dgm:t>
    </dgm:pt>
    <dgm:pt modelId="{B84B1C06-98AA-40C3-BA74-FA69BACA2CB0}" type="parTrans" cxnId="{127B0220-8E84-4386-B994-74D69F6A1C4E}">
      <dgm:prSet/>
      <dgm:spPr/>
      <dgm:t>
        <a:bodyPr/>
        <a:lstStyle/>
        <a:p>
          <a:endParaRPr lang="ru-RU"/>
        </a:p>
      </dgm:t>
    </dgm:pt>
    <dgm:pt modelId="{D4BBFB42-2A7C-4E9B-B83C-B9EB3B25DCA5}" type="sibTrans" cxnId="{127B0220-8E84-4386-B994-74D69F6A1C4E}">
      <dgm:prSet/>
      <dgm:spPr/>
      <dgm:t>
        <a:bodyPr/>
        <a:lstStyle/>
        <a:p>
          <a:endParaRPr lang="ru-RU"/>
        </a:p>
      </dgm:t>
    </dgm:pt>
    <dgm:pt modelId="{6BD20C8D-BED3-4AB7-9F8B-65C5BD58B53F}">
      <dgm:prSet phldrT="[Текст]" custT="1"/>
      <dgm:spPr/>
      <dgm:t>
        <a:bodyPr/>
        <a:lstStyle/>
        <a:p>
          <a:r>
            <a:rPr lang="ru-RU" sz="2000" b="1" dirty="0" smtClean="0"/>
            <a:t>Виды деятельности</a:t>
          </a:r>
          <a:endParaRPr lang="ru-RU" sz="2000" b="1" dirty="0"/>
        </a:p>
      </dgm:t>
    </dgm:pt>
    <dgm:pt modelId="{52A4CD93-1D28-4B9A-8819-F27D2818FCEE}" type="sibTrans" cxnId="{4D6D7BD4-FD44-44F8-991A-28705FE1245F}">
      <dgm:prSet/>
      <dgm:spPr/>
      <dgm:t>
        <a:bodyPr/>
        <a:lstStyle/>
        <a:p>
          <a:endParaRPr lang="ru-RU" b="1"/>
        </a:p>
      </dgm:t>
    </dgm:pt>
    <dgm:pt modelId="{144CBA9E-8A1B-460B-A31B-C2679A058638}" type="parTrans" cxnId="{4D6D7BD4-FD44-44F8-991A-28705FE1245F}">
      <dgm:prSet/>
      <dgm:spPr/>
      <dgm:t>
        <a:bodyPr/>
        <a:lstStyle/>
        <a:p>
          <a:endParaRPr lang="ru-RU" b="1"/>
        </a:p>
      </dgm:t>
    </dgm:pt>
    <dgm:pt modelId="{9870DC98-904E-47C2-BC93-B9F1AC7DABD8}" type="pres">
      <dgm:prSet presAssocID="{1A21D2DC-494D-4B11-8EB8-9DF3095FC45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DD3E54-14A2-4A84-BAD7-E5A4C1CA1F33}" type="pres">
      <dgm:prSet presAssocID="{6BD20C8D-BED3-4AB7-9F8B-65C5BD58B53F}" presName="centerShape" presStyleLbl="node0" presStyleIdx="0" presStyleCnt="1" custScaleX="250186" custLinFactNeighborX="2027" custLinFactNeighborY="-1753"/>
      <dgm:spPr/>
      <dgm:t>
        <a:bodyPr/>
        <a:lstStyle/>
        <a:p>
          <a:endParaRPr lang="ru-RU"/>
        </a:p>
      </dgm:t>
    </dgm:pt>
    <dgm:pt modelId="{5B2755E8-2256-409B-8387-9820FE2D00E8}" type="pres">
      <dgm:prSet presAssocID="{C9C3FA29-D4E8-4AE4-AF79-7108376FE1D8}" presName="parTrans" presStyleLbl="sibTrans2D1" presStyleIdx="0" presStyleCnt="9"/>
      <dgm:spPr/>
      <dgm:t>
        <a:bodyPr/>
        <a:lstStyle/>
        <a:p>
          <a:endParaRPr lang="ru-RU"/>
        </a:p>
      </dgm:t>
    </dgm:pt>
    <dgm:pt modelId="{CA858AC1-8978-48AA-B1AC-B4298BC4B241}" type="pres">
      <dgm:prSet presAssocID="{C9C3FA29-D4E8-4AE4-AF79-7108376FE1D8}" presName="connectorText" presStyleLbl="sibTrans2D1" presStyleIdx="0" presStyleCnt="9"/>
      <dgm:spPr/>
      <dgm:t>
        <a:bodyPr/>
        <a:lstStyle/>
        <a:p>
          <a:endParaRPr lang="ru-RU"/>
        </a:p>
      </dgm:t>
    </dgm:pt>
    <dgm:pt modelId="{28CF78B3-E922-46C1-A066-05F05C149473}" type="pres">
      <dgm:prSet presAssocID="{8D5A7E84-0844-4FF5-B53A-A5E29E9119E9}" presName="node" presStyleLbl="node1" presStyleIdx="0" presStyleCnt="9" custScaleX="146576" custRadScaleRad="136190" custRadScaleInc="390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030786-096D-4760-8603-59C570051068}" type="pres">
      <dgm:prSet presAssocID="{BE3D0A46-A0CC-44BF-847C-F7CF5C6CB6C3}" presName="parTrans" presStyleLbl="sibTrans2D1" presStyleIdx="1" presStyleCnt="9"/>
      <dgm:spPr/>
      <dgm:t>
        <a:bodyPr/>
        <a:lstStyle/>
        <a:p>
          <a:endParaRPr lang="ru-RU"/>
        </a:p>
      </dgm:t>
    </dgm:pt>
    <dgm:pt modelId="{11DEC23B-4611-429D-A7D7-8D1920A4686E}" type="pres">
      <dgm:prSet presAssocID="{BE3D0A46-A0CC-44BF-847C-F7CF5C6CB6C3}" presName="connectorText" presStyleLbl="sibTrans2D1" presStyleIdx="1" presStyleCnt="9"/>
      <dgm:spPr/>
      <dgm:t>
        <a:bodyPr/>
        <a:lstStyle/>
        <a:p>
          <a:endParaRPr lang="ru-RU"/>
        </a:p>
      </dgm:t>
    </dgm:pt>
    <dgm:pt modelId="{33AA5CDE-7FE1-4E57-AAE8-247239F3327E}" type="pres">
      <dgm:prSet presAssocID="{70576F89-4607-4AD2-808D-D7C079229FB7}" presName="node" presStyleLbl="node1" presStyleIdx="1" presStyleCnt="9" custScaleX="180301" custRadScaleRad="142219" custRadScaleInc="51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1E9716-BC45-4770-8575-D32981F48926}" type="pres">
      <dgm:prSet presAssocID="{B9145064-9369-4B8E-9CEC-74926DE25109}" presName="parTrans" presStyleLbl="sibTrans2D1" presStyleIdx="2" presStyleCnt="9"/>
      <dgm:spPr/>
      <dgm:t>
        <a:bodyPr/>
        <a:lstStyle/>
        <a:p>
          <a:endParaRPr lang="ru-RU"/>
        </a:p>
      </dgm:t>
    </dgm:pt>
    <dgm:pt modelId="{591F130F-333C-4C2F-874F-5C4BF9F00816}" type="pres">
      <dgm:prSet presAssocID="{B9145064-9369-4B8E-9CEC-74926DE25109}" presName="connectorText" presStyleLbl="sibTrans2D1" presStyleIdx="2" presStyleCnt="9"/>
      <dgm:spPr/>
      <dgm:t>
        <a:bodyPr/>
        <a:lstStyle/>
        <a:p>
          <a:endParaRPr lang="ru-RU"/>
        </a:p>
      </dgm:t>
    </dgm:pt>
    <dgm:pt modelId="{91D62418-8862-4383-8446-DB309AD1C6F9}" type="pres">
      <dgm:prSet presAssocID="{C2008C85-4FEB-4BF4-A91A-6985BA449373}" presName="node" presStyleLbl="node1" presStyleIdx="2" presStyleCnt="9" custScaleX="160104" custScaleY="116981" custRadScaleRad="142346" custRadScaleInc="7679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B9759-348C-4D7C-BAAF-426FE8488435}" type="pres">
      <dgm:prSet presAssocID="{080AA2B3-2B27-4FEA-8B09-F100D2DF3507}" presName="parTrans" presStyleLbl="sibTrans2D1" presStyleIdx="3" presStyleCnt="9"/>
      <dgm:spPr/>
      <dgm:t>
        <a:bodyPr/>
        <a:lstStyle/>
        <a:p>
          <a:endParaRPr lang="ru-RU"/>
        </a:p>
      </dgm:t>
    </dgm:pt>
    <dgm:pt modelId="{84EE3ADB-8DA3-4508-BF26-5B6DC7702538}" type="pres">
      <dgm:prSet presAssocID="{080AA2B3-2B27-4FEA-8B09-F100D2DF3507}" presName="connectorText" presStyleLbl="sibTrans2D1" presStyleIdx="3" presStyleCnt="9"/>
      <dgm:spPr/>
      <dgm:t>
        <a:bodyPr/>
        <a:lstStyle/>
        <a:p>
          <a:endParaRPr lang="ru-RU"/>
        </a:p>
      </dgm:t>
    </dgm:pt>
    <dgm:pt modelId="{D6632B1E-11C4-4D88-A2F2-D437DFC8A765}" type="pres">
      <dgm:prSet presAssocID="{08C8A279-F701-4532-A7FC-2A17481F892E}" presName="node" presStyleLbl="node1" presStyleIdx="3" presStyleCnt="9" custScaleX="150141" custRadScaleRad="132962" custRadScaleInc="-73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CD6F4-3BA3-43D1-877E-1A0EC3523CF5}" type="pres">
      <dgm:prSet presAssocID="{642CF4C0-6974-4412-B058-30560149224C}" presName="parTrans" presStyleLbl="sibTrans2D1" presStyleIdx="4" presStyleCnt="9"/>
      <dgm:spPr/>
      <dgm:t>
        <a:bodyPr/>
        <a:lstStyle/>
        <a:p>
          <a:endParaRPr lang="ru-RU"/>
        </a:p>
      </dgm:t>
    </dgm:pt>
    <dgm:pt modelId="{4F8A56A4-366B-4FD6-911D-59662683A3E4}" type="pres">
      <dgm:prSet presAssocID="{642CF4C0-6974-4412-B058-30560149224C}" presName="connectorText" presStyleLbl="sibTrans2D1" presStyleIdx="4" presStyleCnt="9"/>
      <dgm:spPr/>
      <dgm:t>
        <a:bodyPr/>
        <a:lstStyle/>
        <a:p>
          <a:endParaRPr lang="ru-RU"/>
        </a:p>
      </dgm:t>
    </dgm:pt>
    <dgm:pt modelId="{7968D03A-6549-4BEE-BD55-2F2B46C72CC7}" type="pres">
      <dgm:prSet presAssocID="{B3CAF834-432F-4B2F-A857-3E88B358B963}" presName="node" presStyleLbl="node1" presStyleIdx="4" presStyleCnt="9" custScaleX="193193" custScaleY="135704" custRadScaleRad="117223" custRadScaleInc="5469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52AC1E-9469-489E-A618-E9424ECA229E}" type="pres">
      <dgm:prSet presAssocID="{5E89CD07-DB6A-4619-B299-50779570AB22}" presName="parTrans" presStyleLbl="sibTrans2D1" presStyleIdx="5" presStyleCnt="9"/>
      <dgm:spPr/>
      <dgm:t>
        <a:bodyPr/>
        <a:lstStyle/>
        <a:p>
          <a:endParaRPr lang="ru-RU"/>
        </a:p>
      </dgm:t>
    </dgm:pt>
    <dgm:pt modelId="{4B2A5CFE-5C9A-4BF6-93D4-131E47F1A19A}" type="pres">
      <dgm:prSet presAssocID="{5E89CD07-DB6A-4619-B299-50779570AB22}" presName="connectorText" presStyleLbl="sibTrans2D1" presStyleIdx="5" presStyleCnt="9"/>
      <dgm:spPr/>
      <dgm:t>
        <a:bodyPr/>
        <a:lstStyle/>
        <a:p>
          <a:endParaRPr lang="ru-RU"/>
        </a:p>
      </dgm:t>
    </dgm:pt>
    <dgm:pt modelId="{6999CC40-23CB-488A-9AF3-2329939E1438}" type="pres">
      <dgm:prSet presAssocID="{E33F53BB-1CAD-48DA-B27A-4B2CEF309F0F}" presName="node" presStyleLbl="node1" presStyleIdx="5" presStyleCnt="9" custScaleX="184596" custScaleY="125814" custRadScaleRad="89913" custRadScaleInc="-109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20229C-8156-4139-A447-859A848E2902}" type="pres">
      <dgm:prSet presAssocID="{784CF8C1-241F-4D6B-BC32-78B5C5B8B164}" presName="parTrans" presStyleLbl="sibTrans2D1" presStyleIdx="6" presStyleCnt="9"/>
      <dgm:spPr/>
      <dgm:t>
        <a:bodyPr/>
        <a:lstStyle/>
        <a:p>
          <a:endParaRPr lang="ru-RU"/>
        </a:p>
      </dgm:t>
    </dgm:pt>
    <dgm:pt modelId="{8D689F84-C4A4-4491-A01D-03167FAE49A0}" type="pres">
      <dgm:prSet presAssocID="{784CF8C1-241F-4D6B-BC32-78B5C5B8B164}" presName="connectorText" presStyleLbl="sibTrans2D1" presStyleIdx="6" presStyleCnt="9"/>
      <dgm:spPr/>
      <dgm:t>
        <a:bodyPr/>
        <a:lstStyle/>
        <a:p>
          <a:endParaRPr lang="ru-RU"/>
        </a:p>
      </dgm:t>
    </dgm:pt>
    <dgm:pt modelId="{1D1080F8-8780-4015-AB02-13A086E9BB11}" type="pres">
      <dgm:prSet presAssocID="{9B12EB91-33F9-47AC-8C21-E4C78784DE07}" presName="node" presStyleLbl="node1" presStyleIdx="6" presStyleCnt="9" custScaleX="183202" custScaleY="103295" custRadScaleRad="152936" custRadScaleInc="-5561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40AE88-DFE8-4D3D-8C7E-5CA75C30F0E9}" type="pres">
      <dgm:prSet presAssocID="{7F7CE70C-8D1E-42D7-B236-34074336E8FA}" presName="parTrans" presStyleLbl="sibTrans2D1" presStyleIdx="7" presStyleCnt="9"/>
      <dgm:spPr/>
      <dgm:t>
        <a:bodyPr/>
        <a:lstStyle/>
        <a:p>
          <a:endParaRPr lang="ru-RU"/>
        </a:p>
      </dgm:t>
    </dgm:pt>
    <dgm:pt modelId="{AF11CEA5-59E6-4111-A65B-9C6B471FEC64}" type="pres">
      <dgm:prSet presAssocID="{7F7CE70C-8D1E-42D7-B236-34074336E8FA}" presName="connectorText" presStyleLbl="sibTrans2D1" presStyleIdx="7" presStyleCnt="9"/>
      <dgm:spPr/>
      <dgm:t>
        <a:bodyPr/>
        <a:lstStyle/>
        <a:p>
          <a:endParaRPr lang="ru-RU"/>
        </a:p>
      </dgm:t>
    </dgm:pt>
    <dgm:pt modelId="{ECF3FAB4-EF42-4C2A-9396-97BDDBB2A526}" type="pres">
      <dgm:prSet presAssocID="{56A995F0-9FFF-458C-AF47-E13A656CF75C}" presName="node" presStyleLbl="node1" presStyleIdx="7" presStyleCnt="9" custScaleX="164764" custScaleY="117391" custRadScaleRad="89107" custRadScaleInc="3919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7BB400-06BE-45BD-9914-3F1A3C4CD5D2}" type="pres">
      <dgm:prSet presAssocID="{B84B1C06-98AA-40C3-BA74-FA69BACA2CB0}" presName="parTrans" presStyleLbl="sibTrans2D1" presStyleIdx="8" presStyleCnt="9"/>
      <dgm:spPr/>
      <dgm:t>
        <a:bodyPr/>
        <a:lstStyle/>
        <a:p>
          <a:endParaRPr lang="ru-RU"/>
        </a:p>
      </dgm:t>
    </dgm:pt>
    <dgm:pt modelId="{D72A8222-0C7E-4CDE-BB51-381DDB9E48F8}" type="pres">
      <dgm:prSet presAssocID="{B84B1C06-98AA-40C3-BA74-FA69BACA2CB0}" presName="connectorText" presStyleLbl="sibTrans2D1" presStyleIdx="8" presStyleCnt="9"/>
      <dgm:spPr/>
      <dgm:t>
        <a:bodyPr/>
        <a:lstStyle/>
        <a:p>
          <a:endParaRPr lang="ru-RU"/>
        </a:p>
      </dgm:t>
    </dgm:pt>
    <dgm:pt modelId="{0CC582C3-05E2-4726-A930-2EA99ABE4BDD}" type="pres">
      <dgm:prSet presAssocID="{5649A801-18E8-400E-ADC6-0A7423BB3E36}" presName="node" presStyleLbl="node1" presStyleIdx="8" presStyleCnt="9" custScaleX="148844" custScaleY="111668" custRadScaleRad="144269" custRadScaleInc="-630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9C7BFA-9799-4948-BEAA-A3201431E0DB}" type="presOf" srcId="{B9145064-9369-4B8E-9CEC-74926DE25109}" destId="{591F130F-333C-4C2F-874F-5C4BF9F00816}" srcOrd="1" destOrd="0" presId="urn:microsoft.com/office/officeart/2005/8/layout/radial5"/>
    <dgm:cxn modelId="{96F7AEA9-D8FC-4661-9AC2-2AA578CB31A3}" type="presOf" srcId="{B3CAF834-432F-4B2F-A857-3E88B358B963}" destId="{7968D03A-6549-4BEE-BD55-2F2B46C72CC7}" srcOrd="0" destOrd="0" presId="urn:microsoft.com/office/officeart/2005/8/layout/radial5"/>
    <dgm:cxn modelId="{4815FF2E-F97C-44A9-871E-50AC2CB926B8}" type="presOf" srcId="{C9C3FA29-D4E8-4AE4-AF79-7108376FE1D8}" destId="{CA858AC1-8978-48AA-B1AC-B4298BC4B241}" srcOrd="1" destOrd="0" presId="urn:microsoft.com/office/officeart/2005/8/layout/radial5"/>
    <dgm:cxn modelId="{FB4914FF-0FD0-4270-9DA9-5DDD01246FF8}" type="presOf" srcId="{6BD20C8D-BED3-4AB7-9F8B-65C5BD58B53F}" destId="{5EDD3E54-14A2-4A84-BAD7-E5A4C1CA1F33}" srcOrd="0" destOrd="0" presId="urn:microsoft.com/office/officeart/2005/8/layout/radial5"/>
    <dgm:cxn modelId="{B1B1BBD8-485A-41C8-8B88-BE43242B1F4D}" type="presOf" srcId="{70576F89-4607-4AD2-808D-D7C079229FB7}" destId="{33AA5CDE-7FE1-4E57-AAE8-247239F3327E}" srcOrd="0" destOrd="0" presId="urn:microsoft.com/office/officeart/2005/8/layout/radial5"/>
    <dgm:cxn modelId="{CBC2875E-04A2-4AC2-BDB3-65FDF4D00F49}" srcId="{6BD20C8D-BED3-4AB7-9F8B-65C5BD58B53F}" destId="{C2008C85-4FEB-4BF4-A91A-6985BA449373}" srcOrd="2" destOrd="0" parTransId="{B9145064-9369-4B8E-9CEC-74926DE25109}" sibTransId="{A61B331C-C37B-4D5F-A723-1B2AF3397C74}"/>
    <dgm:cxn modelId="{521607C6-A0E8-4C7A-91FD-F58185F4C1B6}" type="presOf" srcId="{56A995F0-9FFF-458C-AF47-E13A656CF75C}" destId="{ECF3FAB4-EF42-4C2A-9396-97BDDBB2A526}" srcOrd="0" destOrd="0" presId="urn:microsoft.com/office/officeart/2005/8/layout/radial5"/>
    <dgm:cxn modelId="{66DF9571-60DE-4ACF-B3D5-6A5AB6B9DC3E}" srcId="{1A21D2DC-494D-4B11-8EB8-9DF3095FC45C}" destId="{3BF84A77-0D46-4F68-9D4C-4CD2236F473D}" srcOrd="4" destOrd="0" parTransId="{6AC01190-4561-4CD8-A647-639462079C9E}" sibTransId="{2242162E-7DA2-4F64-972D-B4A4B9493D89}"/>
    <dgm:cxn modelId="{8F56BC6C-C034-4476-867B-15CC761EAE2A}" srcId="{6BD20C8D-BED3-4AB7-9F8B-65C5BD58B53F}" destId="{B3CAF834-432F-4B2F-A857-3E88B358B963}" srcOrd="4" destOrd="0" parTransId="{642CF4C0-6974-4412-B058-30560149224C}" sibTransId="{3F49C6C5-FA43-490D-A6A7-018D52A0A3B3}"/>
    <dgm:cxn modelId="{52B9A9D8-E4AA-4D91-A026-9369E882C0B4}" type="presOf" srcId="{642CF4C0-6974-4412-B058-30560149224C}" destId="{4F8A56A4-366B-4FD6-911D-59662683A3E4}" srcOrd="1" destOrd="0" presId="urn:microsoft.com/office/officeart/2005/8/layout/radial5"/>
    <dgm:cxn modelId="{BE37AED8-DCD5-4256-A9BF-7168BB8D8EB7}" srcId="{1A21D2DC-494D-4B11-8EB8-9DF3095FC45C}" destId="{73E464C1-5FE2-4D71-8CB7-A32260C354F0}" srcOrd="9" destOrd="0" parTransId="{D673E95E-1954-4854-8C6F-C6F9DB862058}" sibTransId="{BAF16FB2-3836-4729-9CE1-3EFC230A0F49}"/>
    <dgm:cxn modelId="{744FF8AA-6376-41C0-9DE0-777CD1300E72}" type="presOf" srcId="{E33F53BB-1CAD-48DA-B27A-4B2CEF309F0F}" destId="{6999CC40-23CB-488A-9AF3-2329939E1438}" srcOrd="0" destOrd="0" presId="urn:microsoft.com/office/officeart/2005/8/layout/radial5"/>
    <dgm:cxn modelId="{3C9D3E7A-D818-487B-AA59-4937C9E62DE0}" srcId="{1A21D2DC-494D-4B11-8EB8-9DF3095FC45C}" destId="{5B2FCC6A-7708-4914-87E1-7FFC6AB3390F}" srcOrd="2" destOrd="0" parTransId="{9F2C25B2-1D9E-4D60-88DD-30E5757B9999}" sibTransId="{ED894BC4-E8A3-4D57-BC9C-189178FB8684}"/>
    <dgm:cxn modelId="{CDCEA8E0-3034-43E5-B5F1-7331D087DD3B}" srcId="{1A21D2DC-494D-4B11-8EB8-9DF3095FC45C}" destId="{1AE31A6A-B83B-4621-B6E1-BE6CA783B066}" srcOrd="3" destOrd="0" parTransId="{8BEB34CE-57AD-484D-B8A6-20FC441BE7AC}" sibTransId="{3F505510-85AD-4664-85B5-C501564C4889}"/>
    <dgm:cxn modelId="{A82962A6-F675-4002-9AB7-DD0F40C025C8}" srcId="{1A21D2DC-494D-4B11-8EB8-9DF3095FC45C}" destId="{B90284E3-8728-4EAB-ADE7-308E9F406297}" srcOrd="5" destOrd="0" parTransId="{A7667CB1-4723-4284-B98A-F3944386319D}" sibTransId="{1D4272B7-846D-4A61-89B8-19E2CE0FBA00}"/>
    <dgm:cxn modelId="{EA977441-5074-4F36-BF4E-B12AEDD3EB8A}" type="presOf" srcId="{080AA2B3-2B27-4FEA-8B09-F100D2DF3507}" destId="{84EE3ADB-8DA3-4508-BF26-5B6DC7702538}" srcOrd="1" destOrd="0" presId="urn:microsoft.com/office/officeart/2005/8/layout/radial5"/>
    <dgm:cxn modelId="{AC7D84DE-B6F5-46B6-8850-0287150B2B57}" srcId="{6BD20C8D-BED3-4AB7-9F8B-65C5BD58B53F}" destId="{08C8A279-F701-4532-A7FC-2A17481F892E}" srcOrd="3" destOrd="0" parTransId="{080AA2B3-2B27-4FEA-8B09-F100D2DF3507}" sibTransId="{84240797-2D89-4C05-85CE-C87D964C948A}"/>
    <dgm:cxn modelId="{8A9624D1-50E9-492B-95F0-378DBD7DA574}" type="presOf" srcId="{C2008C85-4FEB-4BF4-A91A-6985BA449373}" destId="{91D62418-8862-4383-8446-DB309AD1C6F9}" srcOrd="0" destOrd="0" presId="urn:microsoft.com/office/officeart/2005/8/layout/radial5"/>
    <dgm:cxn modelId="{20F3F21B-34C7-4A6B-B63A-E17B8D9AE3D1}" srcId="{1A21D2DC-494D-4B11-8EB8-9DF3095FC45C}" destId="{9DDEF2A8-61B7-438F-AC2B-7AEB24320D81}" srcOrd="7" destOrd="0" parTransId="{D69A60DA-407B-4B14-B066-C4DD9996E68B}" sibTransId="{A144579D-79AA-43FE-8EC2-B5ECDEECBBD2}"/>
    <dgm:cxn modelId="{94A3D9C4-5C5F-4FE2-94D8-69C2A7798BAF}" srcId="{6BD20C8D-BED3-4AB7-9F8B-65C5BD58B53F}" destId="{E33F53BB-1CAD-48DA-B27A-4B2CEF309F0F}" srcOrd="5" destOrd="0" parTransId="{5E89CD07-DB6A-4619-B299-50779570AB22}" sibTransId="{BD8757F0-8C79-4B1B-92AB-D206429CFF17}"/>
    <dgm:cxn modelId="{F04799CE-A736-4825-9D35-CDEC547D5375}" srcId="{1A21D2DC-494D-4B11-8EB8-9DF3095FC45C}" destId="{A49E9A0B-9B1A-4329-9563-E17720D6074E}" srcOrd="10" destOrd="0" parTransId="{7CA40B78-5DE0-4930-A66E-B951108402DC}" sibTransId="{6ED4AD91-7C16-4FC3-8C03-AD0A2B6BF2F9}"/>
    <dgm:cxn modelId="{A54ECBB8-56CF-4EBD-951F-5EB46DD7535A}" type="presOf" srcId="{B9145064-9369-4B8E-9CEC-74926DE25109}" destId="{7F1E9716-BC45-4770-8575-D32981F48926}" srcOrd="0" destOrd="0" presId="urn:microsoft.com/office/officeart/2005/8/layout/radial5"/>
    <dgm:cxn modelId="{8D8A6C3D-FDEA-45A0-B07E-2580C63E334A}" type="presOf" srcId="{B84B1C06-98AA-40C3-BA74-FA69BACA2CB0}" destId="{387BB400-06BE-45BD-9914-3F1A3C4CD5D2}" srcOrd="0" destOrd="0" presId="urn:microsoft.com/office/officeart/2005/8/layout/radial5"/>
    <dgm:cxn modelId="{7CA631A3-A0A6-441B-92AB-B660D656C1A2}" type="presOf" srcId="{080AA2B3-2B27-4FEA-8B09-F100D2DF3507}" destId="{844B9759-348C-4D7C-BAAF-426FE8488435}" srcOrd="0" destOrd="0" presId="urn:microsoft.com/office/officeart/2005/8/layout/radial5"/>
    <dgm:cxn modelId="{282F3CB8-3401-4704-B2AE-CB5F70C1C1CD}" type="presOf" srcId="{1A21D2DC-494D-4B11-8EB8-9DF3095FC45C}" destId="{9870DC98-904E-47C2-BC93-B9F1AC7DABD8}" srcOrd="0" destOrd="0" presId="urn:microsoft.com/office/officeart/2005/8/layout/radial5"/>
    <dgm:cxn modelId="{9AB6C712-E87C-4040-A887-BDDB6F19FEAB}" type="presOf" srcId="{5E89CD07-DB6A-4619-B299-50779570AB22}" destId="{0652AC1E-9469-489E-A618-E9424ECA229E}" srcOrd="0" destOrd="0" presId="urn:microsoft.com/office/officeart/2005/8/layout/radial5"/>
    <dgm:cxn modelId="{7FEA660D-906A-4C87-96EB-95EE36893FCC}" type="presOf" srcId="{08C8A279-F701-4532-A7FC-2A17481F892E}" destId="{D6632B1E-11C4-4D88-A2F2-D437DFC8A765}" srcOrd="0" destOrd="0" presId="urn:microsoft.com/office/officeart/2005/8/layout/radial5"/>
    <dgm:cxn modelId="{FAEF2B69-2A10-4423-98E5-6368F73DA54C}" srcId="{CED9FCA6-789D-48CD-8F02-DADFAD288E32}" destId="{7414C10D-D049-44AF-9BE4-4903C837F07C}" srcOrd="0" destOrd="0" parTransId="{6CCAF23D-93C4-4F8D-89B1-4572D6E74258}" sibTransId="{5078495F-3B6F-40BD-867B-35A514D02B61}"/>
    <dgm:cxn modelId="{2FC3994C-CA86-48F8-AFB2-988DD1ED64CA}" srcId="{6BD20C8D-BED3-4AB7-9F8B-65C5BD58B53F}" destId="{9B12EB91-33F9-47AC-8C21-E4C78784DE07}" srcOrd="6" destOrd="0" parTransId="{784CF8C1-241F-4D6B-BC32-78B5C5B8B164}" sibTransId="{00D8CE0A-61A0-48A0-85E1-BC543E1A2F7E}"/>
    <dgm:cxn modelId="{D42B0E13-1E3C-4796-B000-4DAAA45AD294}" srcId="{6BD20C8D-BED3-4AB7-9F8B-65C5BD58B53F}" destId="{70576F89-4607-4AD2-808D-D7C079229FB7}" srcOrd="1" destOrd="0" parTransId="{BE3D0A46-A0CC-44BF-847C-F7CF5C6CB6C3}" sibTransId="{7152BD63-412A-4EBD-AC3C-7FC5397AD84E}"/>
    <dgm:cxn modelId="{419781EF-C96B-4E33-9B73-6508C9522918}" srcId="{1A21D2DC-494D-4B11-8EB8-9DF3095FC45C}" destId="{DB5BFD8B-6DC1-483F-8172-DD4D99CF867A}" srcOrd="6" destOrd="0" parTransId="{07C730AE-48D1-49FC-B4D3-8E5E7319FFFA}" sibTransId="{2B1CD1F5-7495-4807-B579-EA0F9A2232F6}"/>
    <dgm:cxn modelId="{05AA8FFD-A266-40C4-9ACD-D6A36717BC37}" type="presOf" srcId="{5649A801-18E8-400E-ADC6-0A7423BB3E36}" destId="{0CC582C3-05E2-4726-A930-2EA99ABE4BDD}" srcOrd="0" destOrd="0" presId="urn:microsoft.com/office/officeart/2005/8/layout/radial5"/>
    <dgm:cxn modelId="{C796B7BC-77CA-4227-A928-C5E86693C35C}" type="presOf" srcId="{B84B1C06-98AA-40C3-BA74-FA69BACA2CB0}" destId="{D72A8222-0C7E-4CDE-BB51-381DDB9E48F8}" srcOrd="1" destOrd="0" presId="urn:microsoft.com/office/officeart/2005/8/layout/radial5"/>
    <dgm:cxn modelId="{381F1ACD-C5CB-4530-8D13-ED7D40920555}" type="presOf" srcId="{784CF8C1-241F-4D6B-BC32-78B5C5B8B164}" destId="{5A20229C-8156-4139-A447-859A848E2902}" srcOrd="0" destOrd="0" presId="urn:microsoft.com/office/officeart/2005/8/layout/radial5"/>
    <dgm:cxn modelId="{DC22B3AB-1BE6-4595-9859-915194190A63}" type="presOf" srcId="{BE3D0A46-A0CC-44BF-847C-F7CF5C6CB6C3}" destId="{DB030786-096D-4760-8603-59C570051068}" srcOrd="0" destOrd="0" presId="urn:microsoft.com/office/officeart/2005/8/layout/radial5"/>
    <dgm:cxn modelId="{B500DD29-A1DF-4414-BD34-AA81E2EC9763}" type="presOf" srcId="{5E89CD07-DB6A-4619-B299-50779570AB22}" destId="{4B2A5CFE-5C9A-4BF6-93D4-131E47F1A19A}" srcOrd="1" destOrd="0" presId="urn:microsoft.com/office/officeart/2005/8/layout/radial5"/>
    <dgm:cxn modelId="{47CD0112-F5BE-464E-9AEF-3676C0B11ED6}" type="presOf" srcId="{7F7CE70C-8D1E-42D7-B236-34074336E8FA}" destId="{AF11CEA5-59E6-4111-A65B-9C6B471FEC64}" srcOrd="1" destOrd="0" presId="urn:microsoft.com/office/officeart/2005/8/layout/radial5"/>
    <dgm:cxn modelId="{1E037D10-8DCF-4FF6-9293-6D0353580064}" type="presOf" srcId="{784CF8C1-241F-4D6B-BC32-78B5C5B8B164}" destId="{8D689F84-C4A4-4491-A01D-03167FAE49A0}" srcOrd="1" destOrd="0" presId="urn:microsoft.com/office/officeart/2005/8/layout/radial5"/>
    <dgm:cxn modelId="{813F9BBC-959F-43BD-8F68-AF0F0541949B}" srcId="{1A21D2DC-494D-4B11-8EB8-9DF3095FC45C}" destId="{0317FE08-4C36-4ED7-94B7-5945190A9D71}" srcOrd="1" destOrd="0" parTransId="{4C0D3A64-B765-4DA0-A75D-BF695C10C754}" sibTransId="{8F45E834-E934-486E-90CC-3737E97D3649}"/>
    <dgm:cxn modelId="{0D5A2D97-52E7-4521-9220-AFF779C115F4}" type="presOf" srcId="{8D5A7E84-0844-4FF5-B53A-A5E29E9119E9}" destId="{28CF78B3-E922-46C1-A066-05F05C149473}" srcOrd="0" destOrd="0" presId="urn:microsoft.com/office/officeart/2005/8/layout/radial5"/>
    <dgm:cxn modelId="{4D6D7BD4-FD44-44F8-991A-28705FE1245F}" srcId="{1A21D2DC-494D-4B11-8EB8-9DF3095FC45C}" destId="{6BD20C8D-BED3-4AB7-9F8B-65C5BD58B53F}" srcOrd="0" destOrd="0" parTransId="{144CBA9E-8A1B-460B-A31B-C2679A058638}" sibTransId="{52A4CD93-1D28-4B9A-8819-F27D2818FCEE}"/>
    <dgm:cxn modelId="{127B0220-8E84-4386-B994-74D69F6A1C4E}" srcId="{6BD20C8D-BED3-4AB7-9F8B-65C5BD58B53F}" destId="{5649A801-18E8-400E-ADC6-0A7423BB3E36}" srcOrd="8" destOrd="0" parTransId="{B84B1C06-98AA-40C3-BA74-FA69BACA2CB0}" sibTransId="{D4BBFB42-2A7C-4E9B-B83C-B9EB3B25DCA5}"/>
    <dgm:cxn modelId="{99425053-D14C-461D-8D04-E17EFFF29F72}" srcId="{6BD20C8D-BED3-4AB7-9F8B-65C5BD58B53F}" destId="{8D5A7E84-0844-4FF5-B53A-A5E29E9119E9}" srcOrd="0" destOrd="0" parTransId="{C9C3FA29-D4E8-4AE4-AF79-7108376FE1D8}" sibTransId="{0F55F0CB-3DC5-4F15-B2AE-9068CE718AC8}"/>
    <dgm:cxn modelId="{57C4A459-BFB9-4477-BE6E-A6D3122727B0}" srcId="{6BD20C8D-BED3-4AB7-9F8B-65C5BD58B53F}" destId="{56A995F0-9FFF-458C-AF47-E13A656CF75C}" srcOrd="7" destOrd="0" parTransId="{7F7CE70C-8D1E-42D7-B236-34074336E8FA}" sibTransId="{0DA79DD7-8513-4C61-A46C-9CCF05A6F7D1}"/>
    <dgm:cxn modelId="{88DD5708-9807-4CAE-BEE5-1E9852C64923}" type="presOf" srcId="{C9C3FA29-D4E8-4AE4-AF79-7108376FE1D8}" destId="{5B2755E8-2256-409B-8387-9820FE2D00E8}" srcOrd="0" destOrd="0" presId="urn:microsoft.com/office/officeart/2005/8/layout/radial5"/>
    <dgm:cxn modelId="{3563BF47-670B-48CF-9BEE-D0CC77E839DB}" type="presOf" srcId="{7F7CE70C-8D1E-42D7-B236-34074336E8FA}" destId="{6440AE88-DFE8-4D3D-8C7E-5CA75C30F0E9}" srcOrd="0" destOrd="0" presId="urn:microsoft.com/office/officeart/2005/8/layout/radial5"/>
    <dgm:cxn modelId="{539648DD-FD48-4AE5-9F09-8F2FBE520331}" srcId="{1A21D2DC-494D-4B11-8EB8-9DF3095FC45C}" destId="{CED9FCA6-789D-48CD-8F02-DADFAD288E32}" srcOrd="12" destOrd="0" parTransId="{07A3242B-EBE6-40B1-BD18-4D0DA7835FAB}" sibTransId="{53FBCD31-CC4B-44BA-B80E-DA64EE375D68}"/>
    <dgm:cxn modelId="{5C15B1D0-A136-4D7A-9D4A-7A5F80CE6CB1}" srcId="{1A21D2DC-494D-4B11-8EB8-9DF3095FC45C}" destId="{95DE1852-05B6-4764-8D2B-6F589FCE1A0B}" srcOrd="8" destOrd="0" parTransId="{11B4F465-776D-4E87-AA0C-7026185E67A3}" sibTransId="{502ACF87-2383-4663-BF2B-BA766F82EE38}"/>
    <dgm:cxn modelId="{C4362EDD-4413-4047-A4A7-4794BC85A91E}" type="presOf" srcId="{642CF4C0-6974-4412-B058-30560149224C}" destId="{E78CD6F4-3BA3-43D1-877E-1A0EC3523CF5}" srcOrd="0" destOrd="0" presId="urn:microsoft.com/office/officeart/2005/8/layout/radial5"/>
    <dgm:cxn modelId="{2D980BD3-548A-438A-8717-11BDD8D0BAF9}" type="presOf" srcId="{9B12EB91-33F9-47AC-8C21-E4C78784DE07}" destId="{1D1080F8-8780-4015-AB02-13A086E9BB11}" srcOrd="0" destOrd="0" presId="urn:microsoft.com/office/officeart/2005/8/layout/radial5"/>
    <dgm:cxn modelId="{68059B61-112E-45C5-8355-9B3489A82D33}" srcId="{1A21D2DC-494D-4B11-8EB8-9DF3095FC45C}" destId="{346A6CBC-88D0-4CE7-A435-AACC18D8EFC1}" srcOrd="11" destOrd="0" parTransId="{F7CA60C2-9DCE-4929-AF47-40F95F1D239D}" sibTransId="{EC973D9D-2F9F-44AB-A5ED-8E244AD78B49}"/>
    <dgm:cxn modelId="{8C38BBE6-320E-4176-BFE3-1F89449C862A}" type="presOf" srcId="{BE3D0A46-A0CC-44BF-847C-F7CF5C6CB6C3}" destId="{11DEC23B-4611-429D-A7D7-8D1920A4686E}" srcOrd="1" destOrd="0" presId="urn:microsoft.com/office/officeart/2005/8/layout/radial5"/>
    <dgm:cxn modelId="{7DFE1BD5-F139-4008-946D-C4D7470CA05C}" type="presParOf" srcId="{9870DC98-904E-47C2-BC93-B9F1AC7DABD8}" destId="{5EDD3E54-14A2-4A84-BAD7-E5A4C1CA1F33}" srcOrd="0" destOrd="0" presId="urn:microsoft.com/office/officeart/2005/8/layout/radial5"/>
    <dgm:cxn modelId="{091AE27F-708D-4972-BD67-C663CDDA13D5}" type="presParOf" srcId="{9870DC98-904E-47C2-BC93-B9F1AC7DABD8}" destId="{5B2755E8-2256-409B-8387-9820FE2D00E8}" srcOrd="1" destOrd="0" presId="urn:microsoft.com/office/officeart/2005/8/layout/radial5"/>
    <dgm:cxn modelId="{D507CD56-4C87-49C6-ACC6-9713988BE286}" type="presParOf" srcId="{5B2755E8-2256-409B-8387-9820FE2D00E8}" destId="{CA858AC1-8978-48AA-B1AC-B4298BC4B241}" srcOrd="0" destOrd="0" presId="urn:microsoft.com/office/officeart/2005/8/layout/radial5"/>
    <dgm:cxn modelId="{0D8D2BB2-498F-48E2-AF5E-C74F97A446E2}" type="presParOf" srcId="{9870DC98-904E-47C2-BC93-B9F1AC7DABD8}" destId="{28CF78B3-E922-46C1-A066-05F05C149473}" srcOrd="2" destOrd="0" presId="urn:microsoft.com/office/officeart/2005/8/layout/radial5"/>
    <dgm:cxn modelId="{FAA7662B-1EB1-4114-81C9-A319C8C11EFD}" type="presParOf" srcId="{9870DC98-904E-47C2-BC93-B9F1AC7DABD8}" destId="{DB030786-096D-4760-8603-59C570051068}" srcOrd="3" destOrd="0" presId="urn:microsoft.com/office/officeart/2005/8/layout/radial5"/>
    <dgm:cxn modelId="{6B7A2EA8-EB35-40E5-8A8B-B8C9B5A3FC2C}" type="presParOf" srcId="{DB030786-096D-4760-8603-59C570051068}" destId="{11DEC23B-4611-429D-A7D7-8D1920A4686E}" srcOrd="0" destOrd="0" presId="urn:microsoft.com/office/officeart/2005/8/layout/radial5"/>
    <dgm:cxn modelId="{56C86E8C-20C6-46B9-A566-B692CF2AD4A8}" type="presParOf" srcId="{9870DC98-904E-47C2-BC93-B9F1AC7DABD8}" destId="{33AA5CDE-7FE1-4E57-AAE8-247239F3327E}" srcOrd="4" destOrd="0" presId="urn:microsoft.com/office/officeart/2005/8/layout/radial5"/>
    <dgm:cxn modelId="{960FAAF5-456F-466A-880E-FFE5C9372901}" type="presParOf" srcId="{9870DC98-904E-47C2-BC93-B9F1AC7DABD8}" destId="{7F1E9716-BC45-4770-8575-D32981F48926}" srcOrd="5" destOrd="0" presId="urn:microsoft.com/office/officeart/2005/8/layout/radial5"/>
    <dgm:cxn modelId="{C4E7071D-0DEF-437C-AC24-A6D3148EF41C}" type="presParOf" srcId="{7F1E9716-BC45-4770-8575-D32981F48926}" destId="{591F130F-333C-4C2F-874F-5C4BF9F00816}" srcOrd="0" destOrd="0" presId="urn:microsoft.com/office/officeart/2005/8/layout/radial5"/>
    <dgm:cxn modelId="{D20CAEE9-9F83-469C-9B38-EC6FDB22E63E}" type="presParOf" srcId="{9870DC98-904E-47C2-BC93-B9F1AC7DABD8}" destId="{91D62418-8862-4383-8446-DB309AD1C6F9}" srcOrd="6" destOrd="0" presId="urn:microsoft.com/office/officeart/2005/8/layout/radial5"/>
    <dgm:cxn modelId="{34FA0554-4170-4CBB-B3A0-D83EBA3D4B92}" type="presParOf" srcId="{9870DC98-904E-47C2-BC93-B9F1AC7DABD8}" destId="{844B9759-348C-4D7C-BAAF-426FE8488435}" srcOrd="7" destOrd="0" presId="urn:microsoft.com/office/officeart/2005/8/layout/radial5"/>
    <dgm:cxn modelId="{1B23C427-5DEC-41C7-8431-E6AFEF3C1988}" type="presParOf" srcId="{844B9759-348C-4D7C-BAAF-426FE8488435}" destId="{84EE3ADB-8DA3-4508-BF26-5B6DC7702538}" srcOrd="0" destOrd="0" presId="urn:microsoft.com/office/officeart/2005/8/layout/radial5"/>
    <dgm:cxn modelId="{C30F6FA1-958F-4716-BF85-FFD5574F24FC}" type="presParOf" srcId="{9870DC98-904E-47C2-BC93-B9F1AC7DABD8}" destId="{D6632B1E-11C4-4D88-A2F2-D437DFC8A765}" srcOrd="8" destOrd="0" presId="urn:microsoft.com/office/officeart/2005/8/layout/radial5"/>
    <dgm:cxn modelId="{360569FA-BD9E-4D43-B19F-86E2C9F7437F}" type="presParOf" srcId="{9870DC98-904E-47C2-BC93-B9F1AC7DABD8}" destId="{E78CD6F4-3BA3-43D1-877E-1A0EC3523CF5}" srcOrd="9" destOrd="0" presId="urn:microsoft.com/office/officeart/2005/8/layout/radial5"/>
    <dgm:cxn modelId="{AB8CD5E6-A73D-45A0-B63E-2F14A5C918C7}" type="presParOf" srcId="{E78CD6F4-3BA3-43D1-877E-1A0EC3523CF5}" destId="{4F8A56A4-366B-4FD6-911D-59662683A3E4}" srcOrd="0" destOrd="0" presId="urn:microsoft.com/office/officeart/2005/8/layout/radial5"/>
    <dgm:cxn modelId="{2A913977-BFF9-4DB1-A2C9-C2C705EEFAF6}" type="presParOf" srcId="{9870DC98-904E-47C2-BC93-B9F1AC7DABD8}" destId="{7968D03A-6549-4BEE-BD55-2F2B46C72CC7}" srcOrd="10" destOrd="0" presId="urn:microsoft.com/office/officeart/2005/8/layout/radial5"/>
    <dgm:cxn modelId="{1D295390-FE99-4387-8A89-6B067AA95A2A}" type="presParOf" srcId="{9870DC98-904E-47C2-BC93-B9F1AC7DABD8}" destId="{0652AC1E-9469-489E-A618-E9424ECA229E}" srcOrd="11" destOrd="0" presId="urn:microsoft.com/office/officeart/2005/8/layout/radial5"/>
    <dgm:cxn modelId="{0D3040B9-5B87-4C10-AFF1-9C86C73D6330}" type="presParOf" srcId="{0652AC1E-9469-489E-A618-E9424ECA229E}" destId="{4B2A5CFE-5C9A-4BF6-93D4-131E47F1A19A}" srcOrd="0" destOrd="0" presId="urn:microsoft.com/office/officeart/2005/8/layout/radial5"/>
    <dgm:cxn modelId="{004F6A53-7252-49A3-8750-D9239AAC191A}" type="presParOf" srcId="{9870DC98-904E-47C2-BC93-B9F1AC7DABD8}" destId="{6999CC40-23CB-488A-9AF3-2329939E1438}" srcOrd="12" destOrd="0" presId="urn:microsoft.com/office/officeart/2005/8/layout/radial5"/>
    <dgm:cxn modelId="{3588CFA0-63EA-46F2-A291-6D086710754A}" type="presParOf" srcId="{9870DC98-904E-47C2-BC93-B9F1AC7DABD8}" destId="{5A20229C-8156-4139-A447-859A848E2902}" srcOrd="13" destOrd="0" presId="urn:microsoft.com/office/officeart/2005/8/layout/radial5"/>
    <dgm:cxn modelId="{7BB1C39C-E4ED-4FB6-960B-8D05D89012A3}" type="presParOf" srcId="{5A20229C-8156-4139-A447-859A848E2902}" destId="{8D689F84-C4A4-4491-A01D-03167FAE49A0}" srcOrd="0" destOrd="0" presId="urn:microsoft.com/office/officeart/2005/8/layout/radial5"/>
    <dgm:cxn modelId="{D2954194-FC94-4E2E-9D03-01FC70760B1B}" type="presParOf" srcId="{9870DC98-904E-47C2-BC93-B9F1AC7DABD8}" destId="{1D1080F8-8780-4015-AB02-13A086E9BB11}" srcOrd="14" destOrd="0" presId="urn:microsoft.com/office/officeart/2005/8/layout/radial5"/>
    <dgm:cxn modelId="{A3F17712-7EA8-4211-B9A3-2021F31AA5A4}" type="presParOf" srcId="{9870DC98-904E-47C2-BC93-B9F1AC7DABD8}" destId="{6440AE88-DFE8-4D3D-8C7E-5CA75C30F0E9}" srcOrd="15" destOrd="0" presId="urn:microsoft.com/office/officeart/2005/8/layout/radial5"/>
    <dgm:cxn modelId="{D7548EE0-23BB-4DB9-9129-A6084F2AF368}" type="presParOf" srcId="{6440AE88-DFE8-4D3D-8C7E-5CA75C30F0E9}" destId="{AF11CEA5-59E6-4111-A65B-9C6B471FEC64}" srcOrd="0" destOrd="0" presId="urn:microsoft.com/office/officeart/2005/8/layout/radial5"/>
    <dgm:cxn modelId="{64D43A89-470A-48CA-BD00-031E13AA2251}" type="presParOf" srcId="{9870DC98-904E-47C2-BC93-B9F1AC7DABD8}" destId="{ECF3FAB4-EF42-4C2A-9396-97BDDBB2A526}" srcOrd="16" destOrd="0" presId="urn:microsoft.com/office/officeart/2005/8/layout/radial5"/>
    <dgm:cxn modelId="{AE96616B-787B-4CD6-BF0C-413D0650BBF1}" type="presParOf" srcId="{9870DC98-904E-47C2-BC93-B9F1AC7DABD8}" destId="{387BB400-06BE-45BD-9914-3F1A3C4CD5D2}" srcOrd="17" destOrd="0" presId="urn:microsoft.com/office/officeart/2005/8/layout/radial5"/>
    <dgm:cxn modelId="{D48B0DB8-8995-444D-B60A-3963B38939B8}" type="presParOf" srcId="{387BB400-06BE-45BD-9914-3F1A3C4CD5D2}" destId="{D72A8222-0C7E-4CDE-BB51-381DDB9E48F8}" srcOrd="0" destOrd="0" presId="urn:microsoft.com/office/officeart/2005/8/layout/radial5"/>
    <dgm:cxn modelId="{06B7D4BA-682C-40CE-9394-67A0A9FF2609}" type="presParOf" srcId="{9870DC98-904E-47C2-BC93-B9F1AC7DABD8}" destId="{0CC582C3-05E2-4726-A930-2EA99ABE4BDD}" srcOrd="18" destOrd="0" presId="urn:microsoft.com/office/officeart/2005/8/layout/radial5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F31A0-6E8D-4C4D-AE8A-8E50810F1CF8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62D87-4D17-4C14-9FFC-C0DB26433E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2E933-190E-43CC-88F0-E27712CFA7DB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D99E2-C839-487B-B24A-45F3597817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3B93A-6B98-424B-BA92-0658B0C158D7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5B2E9-3848-488B-94C0-7A831BA956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15431-1114-4D84-B0F7-3BBC3C608152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65A12-57CD-4B40-823A-02662BE18D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389C4-3808-464D-AC58-C2FEAD37B041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9CEB4-27D4-4ABA-835F-2F2F785970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303FE-4A0F-49E0-8F89-E3ED69C833A8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3E063-1C84-424E-8893-9A4C635718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B4B42-EE19-438B-95D7-94AE5CB84028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928C4-B908-451C-85EA-7F3E6D8C46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EC854-5818-4530-A757-3DE9DFF46FBB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96512-F6F6-4245-B2B5-16C1E79806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C3BB6-B428-4703-B7B6-3719AAFAF44C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9526-8A64-4DD2-8F04-3EECD0F0C2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EFC11-CC70-4198-B336-C61695E19E0A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62ED3-9CE4-4DED-9A22-309D71C9FB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0E666-E7A1-435D-B41A-C2ACDAF651E9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6FA98-2AC8-43D0-95A8-AAFCE9936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DD87D8-F447-45B2-8499-71A5916B28D8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F021C1-7EE2-46ED-A0C3-6929EC709D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86" r:id="rId9"/>
    <p:sldLayoutId id="2147483677" r:id="rId10"/>
    <p:sldLayoutId id="2147483676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8200" y="4953000"/>
            <a:ext cx="3892550" cy="990600"/>
          </a:xfrm>
        </p:spPr>
        <p:txBody>
          <a:bodyPr rtlCol="0">
            <a:normAutofit fontScale="85000" lnSpcReduction="20000"/>
          </a:bodyPr>
          <a:lstStyle/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Воспитатель МБДОУ №26</a:t>
            </a: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 err="1" smtClean="0"/>
              <a:t>Валивач</a:t>
            </a:r>
            <a:r>
              <a:rPr lang="ru-RU" dirty="0" smtClean="0"/>
              <a:t> И.Н.</a:t>
            </a: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2017год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458" y="499468"/>
            <a:ext cx="7886728" cy="269774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Математика в различных видах деятельности дошкольников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731838"/>
            <a:ext cx="7991475" cy="5792787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ъект 2"/>
          <p:cNvSpPr>
            <a:spLocks noGrp="1"/>
          </p:cNvSpPr>
          <p:nvPr>
            <p:ph sz="quarter" idx="13"/>
          </p:nvPr>
        </p:nvSpPr>
        <p:spPr>
          <a:xfrm>
            <a:off x="533400" y="304800"/>
            <a:ext cx="5694363" cy="2908300"/>
          </a:xfrm>
        </p:spPr>
        <p:txBody>
          <a:bodyPr/>
          <a:lstStyle/>
          <a:p>
            <a:pPr algn="just"/>
            <a:endParaRPr lang="ru-RU" smtClean="0"/>
          </a:p>
          <a:p>
            <a:pPr algn="just"/>
            <a:r>
              <a:rPr lang="ru-RU" smtClean="0"/>
              <a:t>Много настольных игр математического содержания «Большое- маленькое», «Времена года», «Части суток», «Конструктор», «Выложи дорожку числами(по цвету, по количеству)». </a:t>
            </a:r>
          </a:p>
          <a:p>
            <a:pPr algn="just"/>
            <a:endParaRPr lang="ru-RU" smtClean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003800" y="3571875"/>
            <a:ext cx="3711575" cy="266541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28600" indent="-182880" algn="just" fontAlgn="auto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Эти игры можно предлагать детям в свободное время, здесь происходит коммуникативное общение со сверстниками и взрослыми.</a:t>
            </a:r>
          </a:p>
          <a:p>
            <a:pPr marL="228600" indent="-182880" algn="just" fontAlgn="auto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882900"/>
            <a:ext cx="4535488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23813"/>
            <a:ext cx="5472113" cy="3475037"/>
          </a:xfrm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3284538"/>
            <a:ext cx="51847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643866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600" dirty="0" smtClean="0"/>
              <a:t>Познавательно-исследовательский вид деятельности</a:t>
            </a:r>
            <a:endParaRPr lang="ru-RU" sz="2600" dirty="0"/>
          </a:p>
        </p:txBody>
      </p:sp>
      <p:sp>
        <p:nvSpPr>
          <p:cNvPr id="25602" name="Содержимое 2"/>
          <p:cNvSpPr>
            <a:spLocks noGrp="1"/>
          </p:cNvSpPr>
          <p:nvPr>
            <p:ph sz="quarter" idx="13"/>
          </p:nvPr>
        </p:nvSpPr>
        <p:spPr>
          <a:xfrm>
            <a:off x="428625" y="1500188"/>
            <a:ext cx="8429625" cy="5000625"/>
          </a:xfrm>
        </p:spPr>
        <p:txBody>
          <a:bodyPr/>
          <a:lstStyle/>
          <a:p>
            <a:pPr algn="just"/>
            <a:r>
              <a:rPr lang="ru-RU" smtClean="0"/>
              <a:t>Возьмем познавательно-исследовательский вид деятельности. Во время проведения эксперимента детям вместе с воспитателем приходится измерять объем жидкости, сравнивать ее количество, отсчитывать сколько раз вмещается условная мерка при измерении длинны или ширины предмета.</a:t>
            </a:r>
          </a:p>
          <a:p>
            <a:pPr algn="just"/>
            <a:r>
              <a:rPr lang="ru-RU" smtClean="0"/>
              <a:t>Таким образом, отсчитывая, измеряя, дети закрепляют математические </a:t>
            </a:r>
          </a:p>
          <a:p>
            <a:pPr algn="just">
              <a:buFont typeface="Georgia" pitchFamily="18" charset="0"/>
              <a:buNone/>
            </a:pPr>
            <a:r>
              <a:rPr lang="ru-RU" smtClean="0"/>
              <a:t>	представления отсчета, </a:t>
            </a:r>
          </a:p>
          <a:p>
            <a:pPr algn="just">
              <a:buFont typeface="Georgia" pitchFamily="18" charset="0"/>
              <a:buNone/>
            </a:pPr>
            <a:r>
              <a:rPr lang="ru-RU" smtClean="0"/>
              <a:t>   пересчета, измерения.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4365625"/>
            <a:ext cx="3640137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60350"/>
            <a:ext cx="5834063" cy="3673475"/>
          </a:xfrm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3551238"/>
            <a:ext cx="4319587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500990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600" dirty="0" smtClean="0"/>
              <a:t>Восприятие художественной литературы и фольклора</a:t>
            </a: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42938" y="1500188"/>
            <a:ext cx="6180137" cy="1874837"/>
          </a:xfrm>
        </p:spPr>
        <p:txBody>
          <a:bodyPr rtlCol="0">
            <a:normAutofit fontScale="85000" lnSpcReduction="20000"/>
          </a:bodyPr>
          <a:lstStyle/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Читая детям художественную литературу и фольклор мы постоянно сталкиваемся с математическими сторонами объективности. Простые народные сказки «Колобок», «Теремок», «Репка» и др. дают представление о последовательности, можно закрепить прямой и обратный счет, порядковый счет.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00563" y="4076700"/>
            <a:ext cx="4286250" cy="2209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indent="-182880" algn="just" fontAlgn="auto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Сказка «Три поросенка» может закрепить количество предметов.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27652" name="Picture 3" descr="C:\Users\пк\Desktop\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670300"/>
            <a:ext cx="40322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143800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600" dirty="0" smtClean="0"/>
              <a:t>Самообслуживание и элементарный бытовой труд</a:t>
            </a: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57188" y="1428750"/>
            <a:ext cx="4357687" cy="2500313"/>
          </a:xfrm>
        </p:spPr>
        <p:txBody>
          <a:bodyPr rtlCol="0">
            <a:normAutofit fontScale="85000" lnSpcReduction="20000"/>
          </a:bodyPr>
          <a:lstStyle/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Перейдем к самообслуживанию и бытовому труду. Здесь можно организовать игру с появлением какого-то сказочного героя, которому дети с удовольствием могут рассказать как они сервируют стол, рассчитать сколько поставить чашек, тарелок, сколько положить ложек, вилок.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929188" y="4071938"/>
            <a:ext cx="3857625" cy="233203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28600" indent="-182880" algn="just" fontAlgn="auto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Работая в уголке природы ребята могут рассказать сколько листьев фикуса вымыл Витя, а сколько Маша, сколько стоит на полке гераней и сколько бальзаминов и т.д.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3173413" y="115888"/>
            <a:ext cx="5945187" cy="3457575"/>
          </a:xfrm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86113"/>
            <a:ext cx="5376863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332656"/>
            <a:ext cx="7694240" cy="1008112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Изобразительная деятельность</a:t>
            </a: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3789363"/>
            <a:ext cx="4897437" cy="2754312"/>
          </a:xfrm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060575"/>
            <a:ext cx="43211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143800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600" dirty="0" smtClean="0"/>
              <a:t>Музыкальная деятельность</a:t>
            </a:r>
            <a:endParaRPr lang="ru-RU" sz="2600" dirty="0"/>
          </a:p>
        </p:txBody>
      </p:sp>
      <p:sp>
        <p:nvSpPr>
          <p:cNvPr id="31746" name="Содержимое 2"/>
          <p:cNvSpPr>
            <a:spLocks noGrp="1"/>
          </p:cNvSpPr>
          <p:nvPr>
            <p:ph sz="quarter" idx="13"/>
          </p:nvPr>
        </p:nvSpPr>
        <p:spPr>
          <a:xfrm>
            <a:off x="785813" y="1214438"/>
            <a:ext cx="7929562" cy="4975225"/>
          </a:xfrm>
        </p:spPr>
        <p:txBody>
          <a:bodyPr/>
          <a:lstStyle/>
          <a:p>
            <a:pPr algn="just"/>
            <a:r>
              <a:rPr lang="ru-RU" sz="3200" b="1" smtClean="0"/>
              <a:t>В музыкальной деятельности дети учатся ориентированию в пространстве, закрепляют положение слева. Справа, спереди, сзади, ритм, количество нот.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6232" y="5257800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400" dirty="0"/>
              <a:t>В.А. Сухомлинский</a:t>
            </a:r>
            <a:br>
              <a:rPr lang="ru-RU" sz="4400" dirty="0"/>
            </a:b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731838"/>
            <a:ext cx="7924800" cy="4602162"/>
          </a:xfrm>
        </p:spPr>
        <p:txBody>
          <a:bodyPr rtlCol="0">
            <a:normAutofit fontScale="92500" lnSpcReduction="20000"/>
          </a:bodyPr>
          <a:lstStyle/>
          <a:p>
            <a:pPr indent="-182880" algn="just">
              <a:buClr>
                <a:schemeClr val="accent6">
                  <a:lumMod val="75000"/>
                </a:schemeClr>
              </a:buClr>
              <a:defRPr/>
            </a:pPr>
            <a:r>
              <a:rPr lang="ru-RU" sz="3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Без игры нет, и не может быть полноценного умственного развития. Игра – это огромное окно, через которое в духовный мир ребенка вливается живительный поток представлений, понятий. </a:t>
            </a:r>
          </a:p>
          <a:p>
            <a:pPr indent="-182880" algn="just">
              <a:buClr>
                <a:schemeClr val="accent6">
                  <a:lumMod val="75000"/>
                </a:schemeClr>
              </a:buClr>
              <a:defRPr/>
            </a:pPr>
            <a:r>
              <a:rPr lang="ru-RU" sz="3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Игра – это искра, зажигающая огонек пытливости и любознательности.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731838"/>
            <a:ext cx="7272337" cy="4929187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143800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600" dirty="0" smtClean="0"/>
              <a:t>Двигательная деятельность</a:t>
            </a:r>
            <a:endParaRPr lang="ru-RU" sz="2600" dirty="0"/>
          </a:p>
        </p:txBody>
      </p:sp>
      <p:sp>
        <p:nvSpPr>
          <p:cNvPr id="33794" name="Содержимое 2"/>
          <p:cNvSpPr>
            <a:spLocks noGrp="1"/>
          </p:cNvSpPr>
          <p:nvPr>
            <p:ph sz="quarter" idx="13"/>
          </p:nvPr>
        </p:nvSpPr>
        <p:spPr>
          <a:xfrm>
            <a:off x="684213" y="836613"/>
            <a:ext cx="7704137" cy="1296987"/>
          </a:xfrm>
        </p:spPr>
        <p:txBody>
          <a:bodyPr/>
          <a:lstStyle/>
          <a:p>
            <a:pPr algn="just"/>
            <a:r>
              <a:rPr lang="ru-RU" sz="2400" smtClean="0"/>
              <a:t>Двигательная деятельность – это прекрасное решение ориентировки в пространстве. </a:t>
            </a:r>
            <a:endParaRPr lang="ru-RU" smtClean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140200" y="2133600"/>
            <a:ext cx="4392613" cy="31670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indent="-182880" algn="just" fontAlgn="auto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Любимые игры детей «Найди свой домик», «Мы пойдем на право, а потом налево», «Игры с мячом» - счет и формы с величиной и количество мячей и т.д.</a:t>
            </a:r>
          </a:p>
          <a:p>
            <a:pPr marL="228600" indent="-182880" algn="just" fontAlgn="auto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Зимой, например, – счет и форма снежков.</a:t>
            </a: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420938"/>
            <a:ext cx="321945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4356100" y="3363913"/>
            <a:ext cx="4633913" cy="3475037"/>
          </a:xfrm>
        </p:spPr>
      </p:pic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76225"/>
            <a:ext cx="4387850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143800" cy="1143000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600" dirty="0" smtClean="0"/>
              <a:t>Выводы</a:t>
            </a:r>
            <a:endParaRPr lang="ru-RU" sz="2600" dirty="0"/>
          </a:p>
        </p:txBody>
      </p:sp>
      <p:sp>
        <p:nvSpPr>
          <p:cNvPr id="35842" name="Содержимое 2"/>
          <p:cNvSpPr>
            <a:spLocks noGrp="1"/>
          </p:cNvSpPr>
          <p:nvPr>
            <p:ph sz="quarter" idx="13"/>
          </p:nvPr>
        </p:nvSpPr>
        <p:spPr>
          <a:xfrm>
            <a:off x="714375" y="908050"/>
            <a:ext cx="7929563" cy="2233613"/>
          </a:xfrm>
        </p:spPr>
        <p:txBody>
          <a:bodyPr/>
          <a:lstStyle/>
          <a:p>
            <a:pPr algn="just"/>
            <a:r>
              <a:rPr lang="ru-RU" smtClean="0"/>
              <a:t>В заключении, хочется сказать, что математика действительно вокруг нас и занимаясь любым видом деятельности мы обязательно будем развивать математическое представление детей об окружающей действительности.</a:t>
            </a:r>
          </a:p>
        </p:txBody>
      </p:sp>
      <p:pic>
        <p:nvPicPr>
          <p:cNvPr id="35843" name="Picture 2" descr="C:\Users\пк\Desktop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3536950"/>
            <a:ext cx="4643438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71678"/>
            <a:ext cx="7000924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7200" dirty="0" smtClean="0">
                <a:solidFill>
                  <a:schemeClr val="accent3">
                    <a:lumMod val="50000"/>
                  </a:schemeClr>
                </a:solidFill>
              </a:rPr>
              <a:t>Спасибо за внимание.</a:t>
            </a:r>
            <a:endParaRPr lang="ru-RU" sz="72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Основная цель</a:t>
            </a:r>
            <a:endParaRPr lang="ru-RU" dirty="0"/>
          </a:p>
        </p:txBody>
      </p:sp>
      <p:sp>
        <p:nvSpPr>
          <p:cNvPr id="15362" name="Объект 2"/>
          <p:cNvSpPr>
            <a:spLocks noGrp="1"/>
          </p:cNvSpPr>
          <p:nvPr>
            <p:ph sz="quarter" idx="13"/>
          </p:nvPr>
        </p:nvSpPr>
        <p:spPr>
          <a:xfrm>
            <a:off x="609600" y="1981200"/>
            <a:ext cx="7543800" cy="1019175"/>
          </a:xfrm>
        </p:spPr>
        <p:txBody>
          <a:bodyPr/>
          <a:lstStyle/>
          <a:p>
            <a:r>
              <a:rPr lang="ru-RU" smtClean="0"/>
              <a:t>Основная цель математической игры – развитие основ математического представления окружающего мира.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71538" y="2714620"/>
            <a:ext cx="6512511" cy="762000"/>
          </a:xfrm>
          <a:prstGeom prst="rect">
            <a:avLst/>
          </a:prstGeom>
          <a:effectLst/>
        </p:spPr>
        <p:txBody>
          <a:bodyPr/>
          <a:lstStyle/>
          <a:p>
            <a:pPr marL="320040" indent="-320040" algn="r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/>
            </a:pPr>
            <a:r>
              <a:rPr lang="ru-RU" sz="4600" b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Задачи:</a:t>
            </a:r>
            <a:endParaRPr lang="ru-RU" sz="4600" b="1" dirty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714375" y="3500438"/>
            <a:ext cx="7543800" cy="28956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228600" indent="-182880" algn="just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Развивать познавательный интерес, инициативу, творчество, коммуникативные навыки ребенка.</a:t>
            </a:r>
          </a:p>
          <a:p>
            <a:pPr marL="228600" indent="-182880" algn="just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Развивать сенсорное восприятие (форма, цвет и величина), конструктивное мышление.</a:t>
            </a:r>
          </a:p>
          <a:p>
            <a:pPr marL="228600" indent="-182880" algn="just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Совершенствовать умение называть и показывать количество предметов (один, много, поровну, столько же).</a:t>
            </a:r>
          </a:p>
          <a:p>
            <a:pPr marL="228600" indent="-182880" algn="just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Упражнять в умении находить целое и части.</a:t>
            </a:r>
          </a:p>
          <a:p>
            <a:pPr marL="228600" indent="-182880" algn="just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Учить выделять форму в конкретных предметах окружающего мира.</a:t>
            </a:r>
          </a:p>
          <a:p>
            <a:pPr marL="228600" indent="-182880" fontAlgn="auto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4"/>
          <p:cNvSpPr>
            <a:spLocks noGrp="1"/>
          </p:cNvSpPr>
          <p:nvPr>
            <p:ph sz="quarter" idx="13"/>
          </p:nvPr>
        </p:nvSpPr>
        <p:spPr>
          <a:xfrm>
            <a:off x="857250" y="500063"/>
            <a:ext cx="7572375" cy="911225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2400" smtClean="0"/>
              <a:t>В связи с этим математические игры можно условно разделить следующим образом:</a:t>
            </a:r>
          </a:p>
          <a:p>
            <a:endParaRPr lang="ru-RU" smtClean="0"/>
          </a:p>
        </p:txBody>
      </p:sp>
      <p:graphicFrame>
        <p:nvGraphicFramePr>
          <p:cNvPr id="6" name="Схема 5"/>
          <p:cNvGraphicFramePr/>
          <p:nvPr/>
        </p:nvGraphicFramePr>
        <p:xfrm>
          <a:off x="714348" y="1571612"/>
          <a:ext cx="792961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sz="quarter" idx="13"/>
          </p:nvPr>
        </p:nvSpPr>
        <p:spPr>
          <a:xfrm>
            <a:off x="857250" y="1285875"/>
            <a:ext cx="7358063" cy="4714875"/>
          </a:xfrm>
        </p:spPr>
        <p:txBody>
          <a:bodyPr/>
          <a:lstStyle/>
          <a:p>
            <a:r>
              <a:rPr lang="ru-RU" sz="3600" smtClean="0"/>
              <a:t>Математические представления в различных играх можно и нужно развивать во всех видах деятельности дошкольников.</a:t>
            </a:r>
          </a:p>
          <a:p>
            <a:r>
              <a:rPr lang="ru-RU" sz="3600" smtClean="0"/>
              <a:t>По ФГОСУ ДО они такие: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304800" y="152400"/>
          <a:ext cx="86106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57200"/>
            <a:ext cx="4322763" cy="4843463"/>
          </a:xfrm>
        </p:spPr>
        <p:txBody>
          <a:bodyPr rtlCol="0">
            <a:normAutofit fontScale="92500" lnSpcReduction="10000"/>
          </a:bodyPr>
          <a:lstStyle/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2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Любимая  сюжетно-ролевая игра «Магазин». Дети, играя в эту игру, закрепляют последовательности: выбор покупки, подойти к кассе, стать в очередь, расплатиться(отсчитать «денежки»), получить товар, поблагодарить.</a:t>
            </a:r>
          </a:p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2571750" y="214313"/>
            <a:ext cx="49577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Trebuchet MS" pitchFamily="34" charset="0"/>
              </a:rPr>
              <a:t>Игровая 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57200"/>
            <a:ext cx="8105775" cy="3257550"/>
          </a:xfrm>
        </p:spPr>
        <p:txBody>
          <a:bodyPr rtlCol="0">
            <a:normAutofit/>
          </a:bodyPr>
          <a:lstStyle/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игре «Семья» часто идет пересчет столовых предметов для сервировки стола, классификация овощей, фруктов, цвета, количества</a:t>
            </a: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 т.д.</a:t>
            </a: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ъект 2"/>
          <p:cNvSpPr>
            <a:spLocks noGrp="1"/>
          </p:cNvSpPr>
          <p:nvPr>
            <p:ph sz="quarter" idx="13"/>
          </p:nvPr>
        </p:nvSpPr>
        <p:spPr>
          <a:xfrm>
            <a:off x="533400" y="428625"/>
            <a:ext cx="6126163" cy="2713038"/>
          </a:xfrm>
        </p:spPr>
        <p:txBody>
          <a:bodyPr/>
          <a:lstStyle/>
          <a:p>
            <a:pPr algn="just"/>
            <a:r>
              <a:rPr lang="ru-RU" smtClean="0"/>
              <a:t>Играют мальчики в сюжетно-ролевая игру: «Строители». Здесь с помощью воспитателя в средней группе и самостоятельно в старшей развивают сюжет строительства гаража,</a:t>
            </a:r>
          </a:p>
          <a:p>
            <a:pPr algn="just"/>
            <a:endParaRPr lang="ru-RU" smtClean="0"/>
          </a:p>
          <a:p>
            <a:pPr algn="just"/>
            <a:endParaRPr lang="ru-RU" smtClean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979613" y="3716338"/>
            <a:ext cx="6807200" cy="27511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indent="-182880" algn="just" fontAlgn="auto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а здесь формы и объемные геометрические фигуры куб, кирпичик, цилиндр, конус, призма. Дети закрепляют название, узнают предметы по внешнему виду.</a:t>
            </a:r>
          </a:p>
          <a:p>
            <a:pPr marL="228600" indent="-182880" algn="just" fontAlgn="auto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228600" indent="-182880" algn="just" fontAlgn="auto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/>
            </a:pPr>
            <a:endParaRPr lang="ru-RU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254</TotalTime>
  <Words>464</Words>
  <Application>Microsoft Office PowerPoint</Application>
  <PresentationFormat>Экран (4:3)</PresentationFormat>
  <Paragraphs>40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Trebuchet MS</vt:lpstr>
      <vt:lpstr>Arial</vt:lpstr>
      <vt:lpstr>Georgia</vt:lpstr>
      <vt:lpstr>Calibri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www.PHILka.RU</cp:lastModifiedBy>
  <cp:revision>41</cp:revision>
  <dcterms:created xsi:type="dcterms:W3CDTF">2017-11-12T06:20:01Z</dcterms:created>
  <dcterms:modified xsi:type="dcterms:W3CDTF">2017-12-11T08:29:10Z</dcterms:modified>
</cp:coreProperties>
</file>