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69" r:id="rId2"/>
    <p:sldId id="266" r:id="rId3"/>
    <p:sldId id="257" r:id="rId4"/>
    <p:sldId id="287" r:id="rId5"/>
    <p:sldId id="256" r:id="rId6"/>
    <p:sldId id="275" r:id="rId7"/>
    <p:sldId id="276" r:id="rId8"/>
    <p:sldId id="277" r:id="rId9"/>
    <p:sldId id="278" r:id="rId10"/>
    <p:sldId id="283" r:id="rId11"/>
    <p:sldId id="258" r:id="rId12"/>
    <p:sldId id="272" r:id="rId13"/>
    <p:sldId id="260" r:id="rId14"/>
    <p:sldId id="271" r:id="rId15"/>
    <p:sldId id="280" r:id="rId16"/>
    <p:sldId id="281" r:id="rId17"/>
    <p:sldId id="282" r:id="rId18"/>
    <p:sldId id="284" r:id="rId19"/>
    <p:sldId id="298" r:id="rId20"/>
    <p:sldId id="295" r:id="rId21"/>
    <p:sldId id="296" r:id="rId22"/>
    <p:sldId id="268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025421-C07D-455C-BDB9-62B4C6DD6CD0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99F33-BE19-47EC-9B8B-D720A0EA18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496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0" y="-11456988"/>
            <a:ext cx="1588" cy="243030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5pPr>
            <a:lvl6pPr marL="25146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6pPr>
            <a:lvl7pPr marL="29718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7pPr>
            <a:lvl8pPr marL="34290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8pPr>
            <a:lvl9pPr marL="38862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734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0" y="-11456988"/>
            <a:ext cx="1588" cy="2430303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5pPr>
            <a:lvl6pPr marL="25146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6pPr>
            <a:lvl7pPr marL="29718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7pPr>
            <a:lvl8pPr marL="34290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8pPr>
            <a:lvl9pPr marL="38862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5734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78463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2"/>
          <p:cNvSpPr>
            <a:spLocks noChangeArrowheads="1"/>
          </p:cNvSpPr>
          <p:nvPr>
            <p:ph type="body"/>
          </p:nvPr>
        </p:nvSpPr>
        <p:spPr>
          <a:xfrm>
            <a:off x="685800" y="4343400"/>
            <a:ext cx="5483225" cy="411162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smtClean="0">
              <a:latin typeface="Times New Roman" pitchFamily="16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8588"/>
            <a:ext cx="82200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3838" cy="452437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3438" y="1600200"/>
            <a:ext cx="4033837" cy="452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F96254-FAB4-4A17-BF45-70B374118C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23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20A566-0E5F-4FA3-87C7-F8B1ABB5E91F}" type="datetimeFigureOut">
              <a:rPr lang="ru-RU" smtClean="0"/>
              <a:t>04.03.2018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D7A091-0056-4F01-9477-5D4639B2C4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wmf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7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D01858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4" descr="j0423453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484313"/>
            <a:ext cx="5186363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04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7F8F2"/>
              </a:clrFrom>
              <a:clrTo>
                <a:srgbClr val="F7F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557338"/>
            <a:ext cx="1820863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веселая музыка для тан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08174" y="5589240"/>
            <a:ext cx="1151657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2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61938"/>
            <a:ext cx="8226425" cy="1438275"/>
          </a:xfrm>
        </p:spPr>
        <p:txBody>
          <a:bodyPr lIns="0" tIns="0" rIns="0" bIns="0">
            <a:spAutoFit/>
          </a:bodyPr>
          <a:lstStyle/>
          <a:p>
            <a:pPr eaLnBrk="1" hangingPunct="1"/>
            <a:endParaRPr lang="ru-RU" smtClean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900113"/>
            <a:ext cx="3600450" cy="522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2013" y="1600200"/>
            <a:ext cx="4014787" cy="4440238"/>
          </a:xfrm>
        </p:spPr>
        <p:txBody>
          <a:bodyPr lIns="0" tIns="0" rIns="0" bIns="0">
            <a:spAutoFit/>
          </a:bodyPr>
          <a:lstStyle/>
          <a:p>
            <a:pPr eaLnBrk="1" hangingPunct="1"/>
            <a:endParaRPr lang="ru-RU" smtClean="0"/>
          </a:p>
        </p:txBody>
      </p:sp>
      <p:sp>
        <p:nvSpPr>
          <p:cNvPr id="28677" name="WordArt 4"/>
          <p:cNvSpPr>
            <a:spLocks noChangeArrowheads="1" noChangeShapeType="1" noTextEdit="1"/>
          </p:cNvSpPr>
          <p:nvPr/>
        </p:nvSpPr>
        <p:spPr bwMode="auto">
          <a:xfrm>
            <a:off x="4319588" y="2519363"/>
            <a:ext cx="360045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CCCC00"/>
                </a:solidFill>
                <a:latin typeface="Thorndale"/>
              </a:rPr>
              <a:t>МОЛОДЦЫ!</a:t>
            </a: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2160588" y="6119813"/>
            <a:ext cx="49911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1pPr>
            <a:lvl2pPr marL="742950" indent="-28575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2pPr>
            <a:lvl3pPr marL="11430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3pPr>
            <a:lvl4pPr marL="16002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4pPr>
            <a:lvl5pPr marL="20574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5pPr>
            <a:lvl6pPr marL="25146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6pPr>
            <a:lvl7pPr marL="29718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7pPr>
            <a:lvl8pPr marL="34290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8pPr>
            <a:lvl9pPr marL="38862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95000"/>
              </a:lnSpc>
              <a:buFont typeface="Times New Roman" pitchFamily="16" charset="0"/>
              <a:buNone/>
            </a:pPr>
            <a:r>
              <a:rPr lang="en-GB" sz="1200">
                <a:solidFill>
                  <a:srgbClr val="000000"/>
                </a:solidFill>
                <a:latin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75093391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«Мисс Хозяюшка»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1\Downloads\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2776"/>
            <a:ext cx="554461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музыка трр-ха-х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6220544"/>
            <a:ext cx="1008112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66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32656"/>
            <a:ext cx="6741368" cy="36004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Ответы: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1.Мука                              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2.Сахар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3.Масло ( сливочное )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4.Сгущенное молоко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5.Сода ( питьевая 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6.Соль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7.Орехи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8.Шоколад ( для украшения 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9.Взбитые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сливки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10 Мёд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1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нтонина\Рабочий стол\7-1\ykvc6zuviP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11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6624736"/>
          </a:xfrm>
        </p:spPr>
        <p:txBody>
          <a:bodyPr>
            <a:normAutofit/>
          </a:bodyPr>
          <a:lstStyle/>
          <a:p>
            <a:r>
              <a:rPr lang="ru-RU" dirty="0" smtClean="0"/>
              <a:t>      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45720" indent="0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                           Конкурс :</a:t>
            </a:r>
          </a:p>
          <a:p>
            <a:pPr marL="45720" indent="0">
              <a:buNone/>
            </a:pPr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        «Сервировка праздничного стола»</a:t>
            </a:r>
            <a:endParaRPr lang="ru-RU" sz="35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Веселая музыка – Dam-Da-Da (Для конкурсов) дет (www.petamusic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6169925"/>
            <a:ext cx="115212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1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нтонина\Рабочий стол\97c077c1c10eda9be485f3216277efbb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876680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347472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«Интеллектуальный конкурс»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Антонина\Рабочий стол\18558131_d1de29612641a70d6f4325ef9b9d0c83_8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4784"/>
            <a:ext cx="5472608" cy="506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Музыка для конкурсов – Banana phon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3648" y="6169925"/>
            <a:ext cx="75608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4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76672"/>
            <a:ext cx="8064896" cy="568863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dirty="0" smtClean="0"/>
              <a:t>      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Условия:</a:t>
            </a:r>
          </a:p>
          <a:p>
            <a:pPr marL="45720" indent="0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Нужно составить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цепочку слов по принципу чайнворда: последняя буква предыдущего слова должна совпадать с начальной буквой последующего: «береза - акация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ясень"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т.п.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Буквы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«ь» и «ъ» в расчет не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приинимаются.Выигравает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тот,у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кого длиннее цепочка слов!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 каждое слово – 1 балл.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79842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                           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                                                                                                                           		 </a:t>
            </a:r>
            <a:r>
              <a:rPr lang="ru-RU" sz="4400" b="1" dirty="0" smtClean="0"/>
              <a:t>Конкурс  </a:t>
            </a:r>
            <a:endParaRPr lang="ru-RU" sz="4400" b="1" dirty="0" smtClean="0"/>
          </a:p>
          <a:p>
            <a:r>
              <a:rPr lang="ru-RU" sz="4400" b="1" dirty="0"/>
              <a:t> </a:t>
            </a:r>
            <a:r>
              <a:rPr lang="ru-RU" sz="4400" b="1" dirty="0" smtClean="0"/>
              <a:t>        </a:t>
            </a:r>
            <a:r>
              <a:rPr lang="ru-RU" sz="4400" b="1" dirty="0" smtClean="0"/>
              <a:t>капитанов</a:t>
            </a:r>
            <a:endParaRPr lang="ru-RU" sz="4400" b="1" dirty="0"/>
          </a:p>
        </p:txBody>
      </p:sp>
      <p:pic>
        <p:nvPicPr>
          <p:cNvPr id="1026" name="Picture 2" descr="C:\Documents and Settings\Антонина\Рабочий стол\23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058" y="836712"/>
            <a:ext cx="3156942" cy="416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Антонина\Рабочий стол\captain sun_preview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947"/>
            <a:ext cx="3059832" cy="416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VN_-_Konkurs_Kapitanov_minu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21396" y="6120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30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2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261938"/>
            <a:ext cx="8226425" cy="1438275"/>
          </a:xfrm>
        </p:spPr>
        <p:txBody>
          <a:bodyPr lIns="0" tIns="0" rIns="0" bIns="0">
            <a:spAutoFit/>
          </a:bodyPr>
          <a:lstStyle/>
          <a:p>
            <a:pPr eaLnBrk="1" hangingPunct="1"/>
            <a:endParaRPr lang="ru-RU" smtClean="0"/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900113"/>
            <a:ext cx="3600450" cy="522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2013" y="1600200"/>
            <a:ext cx="4014787" cy="4440238"/>
          </a:xfrm>
        </p:spPr>
        <p:txBody>
          <a:bodyPr lIns="0" tIns="0" rIns="0" bIns="0">
            <a:spAutoFit/>
          </a:bodyPr>
          <a:lstStyle/>
          <a:p>
            <a:pPr eaLnBrk="1" hangingPunct="1"/>
            <a:endParaRPr lang="ru-RU" smtClean="0"/>
          </a:p>
        </p:txBody>
      </p:sp>
      <p:sp>
        <p:nvSpPr>
          <p:cNvPr id="28677" name="WordArt 4"/>
          <p:cNvSpPr>
            <a:spLocks noChangeArrowheads="1" noChangeShapeType="1" noTextEdit="1"/>
          </p:cNvSpPr>
          <p:nvPr/>
        </p:nvSpPr>
        <p:spPr bwMode="auto">
          <a:xfrm>
            <a:off x="4319588" y="2519363"/>
            <a:ext cx="3600450" cy="18002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kern="1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CCCC00"/>
                </a:solidFill>
                <a:latin typeface="Thorndale"/>
              </a:rPr>
              <a:t>МОЛОДЦЫ!</a:t>
            </a:r>
          </a:p>
        </p:txBody>
      </p:sp>
      <p:sp>
        <p:nvSpPr>
          <p:cNvPr id="28678" name="Text Box 5"/>
          <p:cNvSpPr txBox="1">
            <a:spLocks noChangeArrowheads="1"/>
          </p:cNvSpPr>
          <p:nvPr/>
        </p:nvSpPr>
        <p:spPr bwMode="auto">
          <a:xfrm>
            <a:off x="2160588" y="6119813"/>
            <a:ext cx="499110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1pPr>
            <a:lvl2pPr marL="742950" indent="-28575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2pPr>
            <a:lvl3pPr marL="11430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3pPr>
            <a:lvl4pPr marL="16002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4pPr>
            <a:lvl5pPr marL="2057400" indent="-228600" eaLnBrk="0" hangingPunct="0"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5pPr>
            <a:lvl6pPr marL="25146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6pPr>
            <a:lvl7pPr marL="29718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7pPr>
            <a:lvl8pPr marL="34290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8pPr>
            <a:lvl9pPr marL="3886200" indent="-228600" defTabSz="719138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  <a:defRPr>
                <a:solidFill>
                  <a:schemeClr val="bg1"/>
                </a:solidFill>
                <a:latin typeface="Arial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95000"/>
              </a:lnSpc>
              <a:buFont typeface="Times New Roman" pitchFamily="16" charset="0"/>
              <a:buNone/>
            </a:pPr>
            <a:r>
              <a:rPr lang="en-GB" sz="1200">
                <a:solidFill>
                  <a:srgbClr val="000000"/>
                </a:solidFill>
                <a:latin typeface="Times New Roman" pitchFamily="1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83243021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Documents and Settings\Антонина\Рабочий стол\7-1\168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28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WordArt 1"/>
          <p:cNvSpPr>
            <a:spLocks noChangeArrowheads="1" noChangeShapeType="1" noTextEdit="1"/>
          </p:cNvSpPr>
          <p:nvPr/>
        </p:nvSpPr>
        <p:spPr bwMode="auto">
          <a:xfrm>
            <a:off x="1187624" y="1196975"/>
            <a:ext cx="7559501" cy="213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481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1" dirty="0">
                <a:ln w="12600">
                  <a:solidFill>
                    <a:srgbClr val="993366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52" dir="18900000" algn="ctr" rotWithShape="0">
                    <a:srgbClr val="000099"/>
                  </a:outerShdw>
                </a:effectLst>
                <a:latin typeface="Impact"/>
              </a:rPr>
              <a:t> Музыкальная </a:t>
            </a:r>
            <a:r>
              <a:rPr lang="ru-RU" sz="3600" kern="10" spc="-361" dirty="0" smtClean="0">
                <a:ln w="12600">
                  <a:solidFill>
                    <a:srgbClr val="993366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52" dir="18900000" algn="ctr" rotWithShape="0">
                    <a:srgbClr val="000099"/>
                  </a:outerShdw>
                </a:effectLst>
                <a:latin typeface="Impact"/>
              </a:rPr>
              <a:t>     пауза</a:t>
            </a:r>
            <a:r>
              <a:rPr lang="ru-RU" sz="3600" kern="10" spc="-361" dirty="0">
                <a:ln w="12600">
                  <a:solidFill>
                    <a:srgbClr val="993366"/>
                  </a:solidFill>
                  <a:miter lim="800000"/>
                  <a:headEnd/>
                  <a:tailEnd/>
                </a:ln>
                <a:solidFill>
                  <a:srgbClr val="33CCFF"/>
                </a:solidFill>
                <a:effectLst>
                  <a:outerShdw dist="125752" dir="18900000" algn="ctr" rotWithShape="0">
                    <a:srgbClr val="000099"/>
                  </a:outerShdw>
                </a:effectLst>
                <a:latin typeface="Impact"/>
              </a:rPr>
              <a:t>.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3573463"/>
            <a:ext cx="3960441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5" name="AutoShape 3"/>
          <p:cNvSpPr>
            <a:spLocks noChangeArrowheads="1"/>
          </p:cNvSpPr>
          <p:nvPr/>
        </p:nvSpPr>
        <p:spPr bwMode="auto">
          <a:xfrm flipV="1">
            <a:off x="7596188" y="3573463"/>
            <a:ext cx="1081087" cy="1079500"/>
          </a:xfrm>
          <a:prstGeom prst="star5">
            <a:avLst/>
          </a:prstGeom>
          <a:solidFill>
            <a:srgbClr val="CC6600"/>
          </a:solidFill>
          <a:ln w="9360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 flipV="1">
            <a:off x="1187451" y="3573463"/>
            <a:ext cx="1081087" cy="1079500"/>
          </a:xfrm>
          <a:prstGeom prst="star5">
            <a:avLst/>
          </a:prstGeom>
          <a:solidFill>
            <a:srgbClr val="CC6600"/>
          </a:solidFill>
          <a:ln w="9360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 flipV="1">
            <a:off x="4967374" y="191779"/>
            <a:ext cx="1081088" cy="1079500"/>
          </a:xfrm>
          <a:prstGeom prst="star5">
            <a:avLst/>
          </a:prstGeom>
          <a:solidFill>
            <a:srgbClr val="CC6600"/>
          </a:solidFill>
          <a:ln w="9360">
            <a:solidFill>
              <a:srgbClr val="EAEAE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66954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1"/>
          <p:cNvSpPr>
            <a:spLocks noChangeArrowheads="1" noChangeShapeType="1" noTextEdit="1"/>
          </p:cNvSpPr>
          <p:nvPr/>
        </p:nvSpPr>
        <p:spPr bwMode="auto">
          <a:xfrm>
            <a:off x="900113" y="0"/>
            <a:ext cx="7416800" cy="27463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600">
                  <a:solidFill>
                    <a:srgbClr val="000000"/>
                  </a:solidFill>
                  <a:miter lim="800000"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40186" dir="1096358" algn="ctr" rotWithShape="0">
                    <a:srgbClr val="000000">
                      <a:alpha val="80011"/>
                    </a:srgbClr>
                  </a:outerShdw>
                </a:effectLst>
                <a:latin typeface="Arial"/>
                <a:cs typeface="Arial"/>
              </a:rPr>
              <a:t>Награждение!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36838"/>
            <a:ext cx="2306638" cy="378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9560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4" descr="C:\Users\1\Downloads\8march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208912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Прямоугольник 3"/>
          <p:cNvSpPr>
            <a:spLocks noChangeArrowheads="1"/>
          </p:cNvSpPr>
          <p:nvPr/>
        </p:nvSpPr>
        <p:spPr bwMode="auto">
          <a:xfrm>
            <a:off x="684213" y="836613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2053" name="Прямоугольник 4"/>
          <p:cNvSpPr>
            <a:spLocks noChangeArrowheads="1"/>
          </p:cNvSpPr>
          <p:nvPr/>
        </p:nvSpPr>
        <p:spPr bwMode="auto">
          <a:xfrm>
            <a:off x="8405232" y="6207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endParaRPr lang="ru-RU" dirty="0"/>
          </a:p>
        </p:txBody>
      </p:sp>
      <p:sp>
        <p:nvSpPr>
          <p:cNvPr id="2054" name="Прямоугольник 5"/>
          <p:cNvSpPr>
            <a:spLocks noChangeArrowheads="1"/>
          </p:cNvSpPr>
          <p:nvPr/>
        </p:nvSpPr>
        <p:spPr bwMode="auto">
          <a:xfrm>
            <a:off x="7740650" y="580548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98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fle;yjuj yfcnhjtybz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35245" cy="650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     </a:t>
            </a:r>
            <a:r>
              <a:rPr lang="ru-RU" sz="4800" b="1" dirty="0" smtClean="0"/>
              <a:t> </a:t>
            </a:r>
            <a:r>
              <a:rPr lang="ru-RU" sz="4000" b="1" dirty="0" smtClean="0"/>
              <a:t> </a:t>
            </a:r>
            <a:r>
              <a:rPr lang="ru-RU" sz="4000" dirty="0" smtClean="0"/>
              <a:t>               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Антонина\Рабочий стол\7-1\4LU5z_ZEN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13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axpark.com/static/u/article_image/17/05/07/tmp3nFWk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64895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06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823423" cy="1721159"/>
          </a:xfrm>
        </p:spPr>
        <p:txBody>
          <a:bodyPr/>
          <a:lstStyle/>
          <a:p>
            <a:pPr marL="182880" indent="0">
              <a:buNone/>
            </a:pPr>
            <a:r>
              <a:rPr lang="ru-RU" sz="4400" dirty="0" smtClean="0"/>
              <a:t>  </a:t>
            </a:r>
            <a:r>
              <a:rPr lang="ru-RU" sz="4400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Конкурс:«Угадай</a:t>
            </a:r>
            <a:r>
              <a:rPr lang="ru-RU" sz="440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цветок»</a:t>
            </a:r>
            <a:endParaRPr lang="ru-RU" sz="4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нтонина\Рабочий стол\7-1\bTcYZQTEwo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064896" cy="486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F_SHubert_-_Vals_cvetov_pochemu_to_dumayut_chto_eto_Doga_no_eto_SHuber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5445224"/>
            <a:ext cx="1512168" cy="52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9622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c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755650" y="1773238"/>
            <a:ext cx="7588250" cy="3081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Угадайте, что это за цветок? По легенде он вырос из пылинки, упавшей со звезды. Это растение у древних греков считалось амулетом. Его цветки — как последняя улыбка осени. Они красивы и неприхотливы —выдерживая морозы до семи градусов.</a:t>
            </a:r>
          </a:p>
        </p:txBody>
      </p:sp>
      <p:sp>
        <p:nvSpPr>
          <p:cNvPr id="9220" name="Text Box 9"/>
          <p:cNvSpPr txBox="1">
            <a:spLocks noChangeArrowheads="1"/>
          </p:cNvSpPr>
          <p:nvPr/>
        </p:nvSpPr>
        <p:spPr bwMode="auto">
          <a:xfrm>
            <a:off x="684213" y="549275"/>
            <a:ext cx="565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/>
              <a:t>1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235825" y="5661025"/>
            <a:ext cx="958850" cy="366713"/>
          </a:xfrm>
          <a:prstGeom prst="rect">
            <a:avLst/>
          </a:prstGeom>
          <a:solidFill>
            <a:srgbClr val="993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ОТВЕТ</a:t>
            </a: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66825"/>
            <a:ext cx="5759450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8212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</p:childTnLst>
        </p:cTn>
      </p:par>
    </p:tnLst>
    <p:bldLst>
      <p:bldP spid="30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7235825" y="5661025"/>
            <a:ext cx="958850" cy="366713"/>
          </a:xfrm>
          <a:prstGeom prst="rect">
            <a:avLst/>
          </a:prstGeom>
          <a:solidFill>
            <a:srgbClr val="993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ОТВЕТ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116013" y="2700338"/>
            <a:ext cx="7189787" cy="9461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Белая корзина, золотое донце - в ней лежит росинка и сверкает солнце? 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11188" y="620713"/>
            <a:ext cx="7924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 dirty="0"/>
              <a:t>2</a:t>
            </a:r>
            <a:endParaRPr lang="ru-RU" sz="5400" b="1" dirty="0"/>
          </a:p>
        </p:txBody>
      </p:sp>
      <p:pic>
        <p:nvPicPr>
          <p:cNvPr id="14343" name="Picture 7" descr="120064357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1524000"/>
            <a:ext cx="50768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72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7235825" y="5661025"/>
            <a:ext cx="958850" cy="366713"/>
          </a:xfrm>
          <a:prstGeom prst="rect">
            <a:avLst/>
          </a:prstGeom>
          <a:solidFill>
            <a:srgbClr val="993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ОТВЕТ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11188" y="620713"/>
            <a:ext cx="7924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 dirty="0"/>
              <a:t>3</a:t>
            </a:r>
            <a:endParaRPr lang="ru-RU" sz="5400" b="1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827088" y="1412875"/>
            <a:ext cx="7561262" cy="37433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Древняя легенда рассказывает: когда Адам и Ева были изгнаны из рая, шел сильный снег, и Еве было очень холодно. Тогда, желая согреть ее своим вниманием, несколько снежинок превратилось в цветы. Увидев их, Ева повеселела, у нее появилась надежда, потому этот цветок стал символом надежды. Расцветая в окружении снегов, он и сам похож на снежинку и выдерживает 10- градусный мороз. 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1047750"/>
            <a:ext cx="443865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209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10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235825" y="5661025"/>
            <a:ext cx="958850" cy="366713"/>
          </a:xfrm>
          <a:prstGeom prst="rect">
            <a:avLst/>
          </a:prstGeom>
          <a:solidFill>
            <a:srgbClr val="993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ОТВЕТ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11188" y="620713"/>
            <a:ext cx="7204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5400" b="1" dirty="0"/>
              <a:t>4</a:t>
            </a:r>
            <a:endParaRPr lang="ru-RU" sz="5400" b="1" dirty="0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900113" y="1916113"/>
            <a:ext cx="7272337" cy="1373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Лепесток какого цветка служил одеялом Дюймовочке из одноименной сказки Г. Х. Андерсена? 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08050"/>
            <a:ext cx="6192837" cy="464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23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59"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436</TotalTime>
  <Words>273</Words>
  <Application>Microsoft Office PowerPoint</Application>
  <PresentationFormat>Экран (4:3)</PresentationFormat>
  <Paragraphs>45</Paragraphs>
  <Slides>23</Slides>
  <Notes>4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  Конкурс:«Угадай цветок»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Антонина</dc:creator>
  <cp:lastModifiedBy>Антонина</cp:lastModifiedBy>
  <cp:revision>30</cp:revision>
  <dcterms:created xsi:type="dcterms:W3CDTF">2018-02-17T05:01:37Z</dcterms:created>
  <dcterms:modified xsi:type="dcterms:W3CDTF">2018-03-04T19:34:12Z</dcterms:modified>
</cp:coreProperties>
</file>