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77" r:id="rId2"/>
    <p:sldId id="262" r:id="rId3"/>
    <p:sldId id="258" r:id="rId4"/>
    <p:sldId id="260" r:id="rId5"/>
    <p:sldId id="265" r:id="rId6"/>
    <p:sldId id="272" r:id="rId7"/>
    <p:sldId id="274" r:id="rId8"/>
    <p:sldId id="275" r:id="rId9"/>
    <p:sldId id="276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85749" autoAdjust="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3B234-A35B-4568-B5C0-C91EEF8F2BEE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462AF-D372-4288-B6AA-A59C6A24D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462AF-D372-4288-B6AA-A59C6A24DE4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D6AE2-1F63-478C-A1A6-2E427B6F0652}" type="datetimeFigureOut">
              <a:rPr lang="ru-RU" smtClean="0"/>
              <a:pPr/>
              <a:t>10.11.2017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09564-FEBD-4AA8-9C9D-E6C01A14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7000900"/>
          </a:xfrm>
        </p:spPr>
        <p:txBody>
          <a:bodyPr/>
          <a:lstStyle/>
          <a:p>
            <a:r>
              <a:rPr lang="ru-RU" dirty="0" smtClean="0"/>
              <a:t>Деление двузначного числа на однозначное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Урок математики в 3 классе.</a:t>
            </a:r>
            <a:br>
              <a:rPr lang="ru-RU" sz="1800" dirty="0" smtClean="0"/>
            </a:br>
            <a:r>
              <a:rPr lang="ru-RU" sz="1800" dirty="0" smtClean="0"/>
              <a:t>Выполнила учитель первой категории </a:t>
            </a:r>
            <a:br>
              <a:rPr lang="ru-RU" sz="1800" dirty="0" smtClean="0"/>
            </a:br>
            <a:r>
              <a:rPr lang="ru-RU" sz="1800" dirty="0" smtClean="0"/>
              <a:t>МОУ «СОШ №4 г. Ершова Саратовской области</a:t>
            </a:r>
            <a:br>
              <a:rPr lang="ru-RU" sz="1800" dirty="0" smtClean="0"/>
            </a:br>
            <a:r>
              <a:rPr lang="ru-RU" sz="1800" dirty="0" err="1" smtClean="0"/>
              <a:t>Абишева</a:t>
            </a:r>
            <a:r>
              <a:rPr lang="ru-RU" sz="1800" dirty="0" smtClean="0"/>
              <a:t> А.Р.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МОЛОДЦЫ!</a:t>
            </a:r>
          </a:p>
          <a:p>
            <a:pPr>
              <a:buNone/>
            </a:pPr>
            <a:r>
              <a:rPr lang="ru-RU" sz="6000" dirty="0" smtClean="0"/>
              <a:t>СПАСИБО ЗА РАБОТУ!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7" y="1428735"/>
          <a:ext cx="8501117" cy="1548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383"/>
                <a:gridCol w="498383"/>
                <a:gridCol w="498383"/>
                <a:gridCol w="498383"/>
                <a:gridCol w="578231"/>
                <a:gridCol w="500066"/>
                <a:gridCol w="416852"/>
                <a:gridCol w="511842"/>
                <a:gridCol w="484924"/>
                <a:gridCol w="498383"/>
                <a:gridCol w="498383"/>
                <a:gridCol w="498383"/>
                <a:gridCol w="498383"/>
                <a:gridCol w="498383"/>
                <a:gridCol w="595061"/>
                <a:gridCol w="571504"/>
                <a:gridCol w="357190"/>
              </a:tblGrid>
              <a:tr h="54230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743580"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В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/>
                        <a:t>р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/>
                        <a:t>п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е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/>
                        <a:t>д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ё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/>
                        <a:t>з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/>
                        <a:t>н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я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/>
                        <a:t>н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м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!</a:t>
                      </a:r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45719" cy="1143000"/>
          </a:xfrm>
          <a:ln>
            <a:solidFill>
              <a:srgbClr val="0066FF"/>
            </a:solidFill>
          </a:ln>
        </p:spPr>
        <p:txBody>
          <a:bodyPr/>
          <a:lstStyle/>
          <a:p>
            <a:endParaRPr lang="ru-RU" b="1" dirty="0">
              <a:solidFill>
                <a:srgbClr val="0066FF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755650" y="1628775"/>
            <a:ext cx="763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714625" y="5013325"/>
            <a:ext cx="293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468313" y="1628775"/>
            <a:ext cx="792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0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392363" y="4816475"/>
            <a:ext cx="232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0"/>
          </a:p>
        </p:txBody>
      </p:sp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14463"/>
            <a:ext cx="8208962" cy="345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4096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2098675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5400" b="1"/>
              <a:t>56:8=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5400" b="1"/>
              <a:t>56:4=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5400" b="1"/>
              <a:t>56:7=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5400" b="1"/>
              <a:t>56:2=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5416550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b="0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627313" y="1557338"/>
            <a:ext cx="565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/>
              <a:t>7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700338" y="2420938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/>
              <a:t>14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2700338" y="3357563"/>
            <a:ext cx="565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/>
              <a:t>8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5775325" y="337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b="0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2700338" y="42211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/>
              <a:t>28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323850" y="33575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40     16</a:t>
            </a:r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468313" y="3141663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 flipH="1">
            <a:off x="468313" y="3141663"/>
            <a:ext cx="5032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7" name="Line 27"/>
          <p:cNvSpPr>
            <a:spLocks noChangeShapeType="1"/>
          </p:cNvSpPr>
          <p:nvPr/>
        </p:nvSpPr>
        <p:spPr bwMode="auto">
          <a:xfrm>
            <a:off x="971550" y="3141663"/>
            <a:ext cx="5048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8" name="Line 28"/>
          <p:cNvSpPr>
            <a:spLocks noChangeShapeType="1"/>
          </p:cNvSpPr>
          <p:nvPr/>
        </p:nvSpPr>
        <p:spPr bwMode="auto">
          <a:xfrm flipH="1">
            <a:off x="468313" y="5084763"/>
            <a:ext cx="5032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>
            <a:off x="971550" y="5084763"/>
            <a:ext cx="4318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323850" y="5445125"/>
            <a:ext cx="1098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40     16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4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4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4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0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86" grpId="0" animBg="1"/>
      <p:bldP spid="40987" grpId="0" animBg="1"/>
      <p:bldP spid="40988" grpId="0" animBg="1"/>
      <p:bldP spid="409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96 : 4  </a:t>
            </a:r>
            <a:r>
              <a:rPr lang="ru-RU" b="1" dirty="0" smtClean="0">
                <a:solidFill>
                  <a:srgbClr val="FF0000"/>
                </a:solidFill>
              </a:rPr>
              <a:t>&lt;</a:t>
            </a:r>
            <a:r>
              <a:rPr lang="ru-RU" dirty="0" smtClean="0"/>
              <a:t>  (90 +6 ) :2</a:t>
            </a:r>
          </a:p>
          <a:p>
            <a:pPr>
              <a:buNone/>
            </a:pPr>
            <a:r>
              <a:rPr lang="ru-RU" dirty="0" smtClean="0"/>
              <a:t>81 : 3  </a:t>
            </a:r>
            <a:r>
              <a:rPr lang="ru-RU" b="1" dirty="0" smtClean="0">
                <a:solidFill>
                  <a:srgbClr val="FF0000"/>
                </a:solidFill>
              </a:rPr>
              <a:t>=</a:t>
            </a:r>
            <a:r>
              <a:rPr lang="ru-RU" dirty="0" smtClean="0"/>
              <a:t>  60 : 3 + 21 : 3 </a:t>
            </a:r>
          </a:p>
          <a:p>
            <a:pPr>
              <a:buNone/>
            </a:pPr>
            <a:r>
              <a:rPr lang="ru-RU" dirty="0" smtClean="0"/>
              <a:t>168 : 2  </a:t>
            </a:r>
            <a:r>
              <a:rPr lang="ru-RU" b="1" dirty="0" smtClean="0">
                <a:solidFill>
                  <a:srgbClr val="FF0000"/>
                </a:solidFill>
              </a:rPr>
              <a:t>&gt;</a:t>
            </a:r>
            <a:r>
              <a:rPr lang="ru-RU" dirty="0" smtClean="0"/>
              <a:t>  100 : 2 + 60 : 2 + 8 :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00174"/>
            <a:ext cx="8229600" cy="45545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уровень.                             2 уровень</a:t>
            </a:r>
          </a:p>
          <a:p>
            <a:pPr>
              <a:buNone/>
            </a:pPr>
            <a:r>
              <a:rPr lang="ru-RU" dirty="0" smtClean="0"/>
              <a:t>55 : 5                                       85 :5</a:t>
            </a:r>
          </a:p>
          <a:p>
            <a:pPr>
              <a:buNone/>
            </a:pPr>
            <a:r>
              <a:rPr lang="ru-RU" dirty="0" smtClean="0"/>
              <a:t>69 :3                                        75 :3</a:t>
            </a:r>
          </a:p>
          <a:p>
            <a:pPr>
              <a:buNone/>
            </a:pPr>
            <a:r>
              <a:rPr lang="ru-RU" dirty="0" smtClean="0"/>
              <a:t>96 :3                                        51 :3</a:t>
            </a:r>
          </a:p>
          <a:p>
            <a:pPr>
              <a:buNone/>
            </a:pPr>
            <a:r>
              <a:rPr lang="ru-RU" dirty="0" smtClean="0"/>
              <a:t>36 :3                                        58 :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уровень.                             2 уровень</a:t>
            </a:r>
          </a:p>
          <a:p>
            <a:pPr>
              <a:buNone/>
            </a:pPr>
            <a:r>
              <a:rPr lang="ru-RU" dirty="0" smtClean="0"/>
              <a:t>55 : 5=</a:t>
            </a:r>
            <a:r>
              <a:rPr lang="ru-RU" dirty="0" smtClean="0">
                <a:solidFill>
                  <a:srgbClr val="FF0000"/>
                </a:solidFill>
              </a:rPr>
              <a:t>11 </a:t>
            </a:r>
            <a:r>
              <a:rPr lang="ru-RU" dirty="0" smtClean="0"/>
              <a:t>                                      85 :5=</a:t>
            </a:r>
            <a:r>
              <a:rPr lang="ru-RU" dirty="0" smtClean="0">
                <a:solidFill>
                  <a:srgbClr val="FF0000"/>
                </a:solidFill>
              </a:rPr>
              <a:t>17</a:t>
            </a:r>
          </a:p>
          <a:p>
            <a:pPr>
              <a:buNone/>
            </a:pPr>
            <a:r>
              <a:rPr lang="ru-RU" dirty="0" smtClean="0"/>
              <a:t>69 :3 =</a:t>
            </a:r>
            <a:r>
              <a:rPr lang="ru-RU" dirty="0" smtClean="0">
                <a:solidFill>
                  <a:srgbClr val="FF0000"/>
                </a:solidFill>
              </a:rPr>
              <a:t>23</a:t>
            </a:r>
            <a:r>
              <a:rPr lang="ru-RU" dirty="0" smtClean="0"/>
              <a:t>                                       75 :3=</a:t>
            </a:r>
            <a:r>
              <a:rPr lang="ru-RU" dirty="0" smtClean="0">
                <a:solidFill>
                  <a:srgbClr val="FF0000"/>
                </a:solidFill>
              </a:rPr>
              <a:t>25</a:t>
            </a:r>
          </a:p>
          <a:p>
            <a:pPr>
              <a:buNone/>
            </a:pPr>
            <a:r>
              <a:rPr lang="ru-RU" dirty="0" smtClean="0"/>
              <a:t>96 :3=</a:t>
            </a:r>
            <a:r>
              <a:rPr lang="ru-RU" dirty="0" smtClean="0">
                <a:solidFill>
                  <a:srgbClr val="FF0000"/>
                </a:solidFill>
              </a:rPr>
              <a:t>32</a:t>
            </a:r>
            <a:r>
              <a:rPr lang="ru-RU" dirty="0" smtClean="0"/>
              <a:t>                                        51 :3=</a:t>
            </a:r>
            <a:r>
              <a:rPr lang="ru-RU" dirty="0" smtClean="0">
                <a:solidFill>
                  <a:srgbClr val="FF0000"/>
                </a:solidFill>
              </a:rPr>
              <a:t>17</a:t>
            </a:r>
          </a:p>
          <a:p>
            <a:pPr>
              <a:buNone/>
            </a:pPr>
            <a:r>
              <a:rPr lang="ru-RU" dirty="0" smtClean="0"/>
              <a:t>36 :3 =</a:t>
            </a:r>
            <a:r>
              <a:rPr lang="ru-RU" dirty="0" smtClean="0">
                <a:solidFill>
                  <a:srgbClr val="FF0000"/>
                </a:solidFill>
              </a:rPr>
              <a:t>12</a:t>
            </a:r>
            <a:r>
              <a:rPr lang="ru-RU" dirty="0" smtClean="0"/>
              <a:t>                                       58 : 2=</a:t>
            </a:r>
            <a:r>
              <a:rPr lang="ru-RU" dirty="0" smtClean="0">
                <a:solidFill>
                  <a:srgbClr val="FF0000"/>
                </a:solidFill>
              </a:rPr>
              <a:t>29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На уроке я работал ………….., потому что……….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Своей работой на уроке я…………………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Моё настроение………………..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№81 (3,4) или 86 (2,3)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268</TotalTime>
  <Words>190</Words>
  <Application>Microsoft Office PowerPoint</Application>
  <PresentationFormat>Экран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Деление двузначного числа на однозначное    Урок математики в 3 классе. Выполнила учитель первой категории  МОУ «СОШ №4 г. Ершова Саратовской области Абишева А.Р.</vt:lpstr>
      <vt:lpstr>Слайд 2</vt:lpstr>
      <vt:lpstr>Слайд 3</vt:lpstr>
      <vt:lpstr>Слайд 4</vt:lpstr>
      <vt:lpstr>Проверь!</vt:lpstr>
      <vt:lpstr>Самостоятельная работа</vt:lpstr>
      <vt:lpstr>Проверка</vt:lpstr>
      <vt:lpstr>Слайд 8</vt:lpstr>
      <vt:lpstr>Домашнее задание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Мастер</cp:lastModifiedBy>
  <cp:revision>36</cp:revision>
  <dcterms:created xsi:type="dcterms:W3CDTF">2014-02-19T12:59:20Z</dcterms:created>
  <dcterms:modified xsi:type="dcterms:W3CDTF">2017-11-10T13:38:10Z</dcterms:modified>
</cp:coreProperties>
</file>