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363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B0894CC-9B3D-4844-95AD-97708FB4EB8C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B5139C5-7ADB-49C5-9A4B-497958D3A245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48680"/>
            <a:ext cx="8305800" cy="286625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Линейные </a:t>
            </a:r>
            <a:r>
              <a:rPr lang="ru-RU" sz="6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зарисовки </a:t>
            </a:r>
            <a:r>
              <a:rPr lang="ru-RU" sz="6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</a:t>
            </a:r>
            <a:br>
              <a:rPr lang="ru-RU" sz="6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простым карандашом 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stepanova.studio/wp-content/uploads/2016/09/akademicheskiy-risunok_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717032"/>
            <a:ext cx="3960440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644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316835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оследовательное детальное изображение. </a:t>
            </a:r>
            <a:br>
              <a:rPr lang="ru-RU" sz="44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визуальную проволочную массу наращиваем массу мышц.</a:t>
            </a:r>
            <a:r>
              <a:rPr lang="ru-RU" sz="4400" dirty="0"/>
              <a:t/>
            </a:r>
            <a:br>
              <a:rPr lang="ru-RU" sz="4400" dirty="0"/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7" r="20457" b="6164"/>
          <a:stretch/>
        </p:blipFill>
        <p:spPr bwMode="auto">
          <a:xfrm>
            <a:off x="1331640" y="2852936"/>
            <a:ext cx="6336704" cy="37733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000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147248" cy="9723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Пробуем одеть фигуру в одежду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" t="6638"/>
          <a:stretch/>
        </p:blipFill>
        <p:spPr bwMode="auto">
          <a:xfrm>
            <a:off x="467544" y="1196752"/>
            <a:ext cx="8161688" cy="5494446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92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Рисунок фигуры человека с натуры (набросок)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092" y="1628775"/>
            <a:ext cx="3694109" cy="4968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478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68952" cy="1152128"/>
          </a:xfrm>
        </p:spPr>
        <p:txBody>
          <a:bodyPr>
            <a:noAutofit/>
          </a:bodyPr>
          <a:lstStyle/>
          <a:p>
            <a:pPr lvl="0" algn="just"/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b="1" i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r>
              <a:rPr 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бумага (формат А4);, карандаши, ластик, иллюстративный </a:t>
            </a:r>
            <a:r>
              <a:rPr 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раздаточный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материал, наглядное пособие.</a:t>
            </a:r>
            <a:endParaRPr lang="ru-RU" sz="2800" b="1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5073352"/>
          </a:xfrm>
        </p:spPr>
        <p:txBody>
          <a:bodyPr>
            <a:no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  <a:p>
            <a:pPr lvl="0"/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Воспитательная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воспитывать  интерес к изучению фигуры  человека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Развивающая: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навыки изображения фигуры человека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статике и динамике, соблюдая пропорции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24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Обучающая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изображать фигуру человека с натуры и по представлению.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Правильная компоновка в листе.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Верно передать механику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фигуры с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осей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плечевого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пояса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таза.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787" y="2820264"/>
            <a:ext cx="2516213" cy="403773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24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013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материала: 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30-45 минут.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в тему урока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мин.</a:t>
            </a:r>
          </a:p>
          <a:p>
            <a:pPr lvl="0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знаний </a:t>
            </a: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– 15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минут.</a:t>
            </a:r>
          </a:p>
          <a:p>
            <a:pPr lvl="0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Мини-просмотр – 1 минута.</a:t>
            </a:r>
          </a:p>
          <a:p>
            <a:pPr lvl="0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зарисовки с натуры-10 минут.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7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7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7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b="1" u="sng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6700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урока: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880" y="764703"/>
            <a:ext cx="3112120" cy="505719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94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0000"/>
          </a:bodyPr>
          <a:lstStyle/>
          <a:p>
            <a:r>
              <a:rPr lang="ru-RU" sz="3600" b="1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термины</a:t>
            </a:r>
            <a:r>
              <a:rPr lang="ru-RU" sz="3600" b="1" u="sng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КАНОН</a:t>
            </a:r>
            <a:r>
              <a:rPr lang="ru-RU" sz="36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переводе с греческого означает </a:t>
            </a:r>
            <a:r>
              <a:rPr lang="ru-RU" sz="3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"закон", "правило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b="1" u="sng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ПРОПОРЦИЯ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лат. </a:t>
            </a: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proportio</a:t>
            </a: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соотношение, соразмерность) – размерные соотношения всех частей формы между собой и их </a:t>
            </a:r>
            <a:r>
              <a:rPr lang="ru-RU" sz="3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друг другу и соотношения между различными объектами в целом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u="sng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ПРОПОРЦИОНАЛЬНЫЙ</a:t>
            </a:r>
            <a:r>
              <a:rPr lang="ru-RU" sz="3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значит находящийся в </a:t>
            </a:r>
            <a:r>
              <a:rPr lang="ru-RU" sz="36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определенном отношении к какой-либо величине.</a:t>
            </a: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 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11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908720"/>
            <a:ext cx="8640960" cy="5949280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Ещё в Древнем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Египте  для изображения человеческой фигуры был разработан специальный 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канон 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то есть такая система пропорций человеческой фигуры, которая делила изображение на части и позволяла по одной части тела определить другую.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 время им служил</a:t>
            </a:r>
          </a:p>
          <a:p>
            <a:pPr algn="just">
              <a:lnSpc>
                <a:spcPct val="100000"/>
              </a:lnSpc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редний палец.</a:t>
            </a:r>
          </a:p>
          <a:p>
            <a:pPr algn="just">
              <a:lnSpc>
                <a:spcPct val="10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сей час – </a:t>
            </a:r>
          </a:p>
          <a:p>
            <a:pPr algn="just">
              <a:lnSpc>
                <a:spcPct val="10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голова.</a:t>
            </a:r>
            <a:r>
              <a:rPr lang="ru-RU" sz="2400" dirty="0"/>
              <a:t>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Греческий скульптор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Поликлет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написал теоретический трактат под названием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«Канон» (что значит «правило»),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пропорциональной соразмерности частей человеческого тела. 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единицу измерения он принял голову человека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(вторая половина 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века</a:t>
            </a:r>
            <a:r>
              <a:rPr 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д.н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эры)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4"/>
          <a:stretch/>
        </p:blipFill>
        <p:spPr bwMode="auto">
          <a:xfrm>
            <a:off x="3779912" y="2564904"/>
            <a:ext cx="3296419" cy="218376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60648"/>
            <a:ext cx="2246784" cy="831304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Канон</a:t>
            </a:r>
            <a:r>
              <a:rPr lang="ru-RU" sz="5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91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16632"/>
            <a:ext cx="8856984" cy="6741368"/>
          </a:xfrm>
        </p:spPr>
        <p:txBody>
          <a:bodyPr>
            <a:normAutofit fontScale="70000" lnSpcReduction="20000"/>
          </a:bodyPr>
          <a:lstStyle/>
          <a:p>
            <a:r>
              <a:rPr lang="ru-RU" sz="29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Человеческое тело имеет следующие пропорции: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Ширина плеч у мужчины равна двум высотам головы, у женщины — несколько меньше.</a:t>
            </a:r>
          </a:p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Бедра по ширине у мужчины равны ширине грудной клетки.</a:t>
            </a:r>
          </a:p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Длина руки с кистью равна трем высотам головы. Общая длина вытянутых рук плюс ширина плеч равна: 3+3 + 2=8 голов, т. е. равна росту человека.</a:t>
            </a:r>
          </a:p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Локоть согнутой руки находится в нижнем положении на уровне пупка, в верхнем — на уровне макушки головы.</a:t>
            </a:r>
          </a:p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Расстояние между сосками у мужчины равно высоте головы.</a:t>
            </a:r>
          </a:p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Высота головы равна длине ступни и длине предплечья.</a:t>
            </a:r>
          </a:p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Длина кисти равна лицевой части (от подбородка до волос), также равна мозговой части головы, т. е. составляет 1/10 часть роста фигуры человека.</a:t>
            </a:r>
          </a:p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Ширина кисти равна длине среднего пальца.</a:t>
            </a:r>
          </a:p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Окружность талии в 2 раза больше окружности шеи; окружность шеи в 2 раза больше окружности запястья.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200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4978896" cy="594089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Форму  тела человека </a:t>
            </a:r>
            <a:br>
              <a:rPr lang="ru-RU" sz="49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многом определяет скелет.</a:t>
            </a:r>
            <a:br>
              <a:rPr lang="ru-RU" sz="49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Скелет играет роль каркаса </a:t>
            </a:r>
            <a:br>
              <a:rPr lang="ru-RU" sz="49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строении фигуры.</a:t>
            </a:r>
            <a:endParaRPr lang="ru-RU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36" t="21309" r="10673" b="6547"/>
          <a:stretch/>
        </p:blipFill>
        <p:spPr bwMode="auto">
          <a:xfrm>
            <a:off x="5652120" y="365574"/>
            <a:ext cx="3192388" cy="6141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105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Практика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1052736"/>
            <a:ext cx="504056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Глядя на деревянный 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масштабник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рисуем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подобие проволочного каркаса, 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r="23438"/>
          <a:stretch/>
        </p:blipFill>
        <p:spPr bwMode="auto">
          <a:xfrm>
            <a:off x="5652120" y="1124744"/>
            <a:ext cx="2896039" cy="55809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959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24845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КАРКАСА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делящего фигуру на 3 равных части: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от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плеча до бедра,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от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бедра до колена,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от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колена до стопы.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708920"/>
            <a:ext cx="860389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5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238</TotalTime>
  <Words>93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Линейные зарисовки человека  простым карандашом  </vt:lpstr>
      <vt:lpstr> Оборудование : бумага (формат А4);, карандаши, ластик, иллюстративный раздаточный материал, наглядное пособие.</vt:lpstr>
      <vt:lpstr>   Структура урока: </vt:lpstr>
      <vt:lpstr>Основные термины: КАНОН в переводе с греческого означает "закон", "правило"   ПРОПОРЦИЯ (от лат. proportio – соотношение, соразмерность) – размерные соотношения всех частей формы между собой и их соответствие друг другу и соотношения между различными объектами в целом.  ПРОПОРЦИОНАЛЬНЫЙ — значит находящийся в определенном отношении к какой-либо величине.     </vt:lpstr>
      <vt:lpstr>Канон </vt:lpstr>
      <vt:lpstr>Презентация PowerPoint</vt:lpstr>
      <vt:lpstr> Форму  тела человека  во многом определяет скелет. Скелет играет роль каркаса  в строении фигуры.</vt:lpstr>
      <vt:lpstr>Практика</vt:lpstr>
      <vt:lpstr>КАРКАСА делящего фигуру на 3 равных части:  1) от плеча до бедра, 2) от бедра до колена, 3) от колена до стопы.</vt:lpstr>
      <vt:lpstr>Последовательное детальное изображение.  На визуальную проволочную массу наращиваем массу мышц. </vt:lpstr>
      <vt:lpstr>Пробуем одеть фигуру в одежду</vt:lpstr>
      <vt:lpstr>Рисунок фигуры человека с натуры (набросок)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Линейные зарисовки человека  простым карандашом  </dc:title>
  <dc:creator>ASD</dc:creator>
  <cp:lastModifiedBy>ASD</cp:lastModifiedBy>
  <cp:revision>28</cp:revision>
  <dcterms:created xsi:type="dcterms:W3CDTF">2018-01-11T14:46:56Z</dcterms:created>
  <dcterms:modified xsi:type="dcterms:W3CDTF">2018-01-11T18:45:24Z</dcterms:modified>
</cp:coreProperties>
</file>