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7" r:id="rId3"/>
    <p:sldId id="258" r:id="rId4"/>
    <p:sldId id="259" r:id="rId5"/>
    <p:sldId id="260" r:id="rId6"/>
    <p:sldId id="261" r:id="rId7"/>
    <p:sldId id="256" r:id="rId8"/>
    <p:sldId id="263" r:id="rId9"/>
    <p:sldId id="265" r:id="rId10"/>
    <p:sldId id="262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B87EF6-C8E7-49BE-B947-45A4625CC796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0CF1BB2-15C5-4625-8FAE-4FE6DBCF1CE7}">
      <dgm:prSet phldrT="[Текст]"/>
      <dgm:spPr/>
      <dgm:t>
        <a:bodyPr/>
        <a:lstStyle/>
        <a:p>
          <a:r>
            <a:rPr lang="ru-RU" b="1" dirty="0" smtClean="0"/>
            <a:t>Познакомиться с …</a:t>
          </a:r>
          <a:endParaRPr lang="ru-RU" b="1" dirty="0"/>
        </a:p>
      </dgm:t>
    </dgm:pt>
    <dgm:pt modelId="{3FCC9937-9FD1-4042-A0D9-F5AC01CC72A2}" type="parTrans" cxnId="{B65BE3A6-8D65-4113-8A5F-DD400DE64639}">
      <dgm:prSet/>
      <dgm:spPr/>
      <dgm:t>
        <a:bodyPr/>
        <a:lstStyle/>
        <a:p>
          <a:endParaRPr lang="ru-RU"/>
        </a:p>
      </dgm:t>
    </dgm:pt>
    <dgm:pt modelId="{B845456D-F86D-4303-A770-41E8C470C670}" type="sibTrans" cxnId="{B65BE3A6-8D65-4113-8A5F-DD400DE64639}">
      <dgm:prSet/>
      <dgm:spPr/>
      <dgm:t>
        <a:bodyPr/>
        <a:lstStyle/>
        <a:p>
          <a:endParaRPr lang="ru-RU"/>
        </a:p>
      </dgm:t>
    </dgm:pt>
    <dgm:pt modelId="{B5331E43-4361-42B7-9186-11196E6959BF}">
      <dgm:prSet phldrT="[Текст]"/>
      <dgm:spPr/>
      <dgm:t>
        <a:bodyPr/>
        <a:lstStyle/>
        <a:p>
          <a:r>
            <a:rPr lang="ru-RU" b="1" dirty="0" smtClean="0"/>
            <a:t>Мы узнаем …</a:t>
          </a:r>
          <a:endParaRPr lang="ru-RU" b="1" dirty="0"/>
        </a:p>
      </dgm:t>
    </dgm:pt>
    <dgm:pt modelId="{E667DE78-F24F-405A-A92B-4C637FC19193}" type="parTrans" cxnId="{572A0313-63CC-471B-B3C2-12053F99382A}">
      <dgm:prSet/>
      <dgm:spPr/>
      <dgm:t>
        <a:bodyPr/>
        <a:lstStyle/>
        <a:p>
          <a:endParaRPr lang="ru-RU"/>
        </a:p>
      </dgm:t>
    </dgm:pt>
    <dgm:pt modelId="{4994E5DF-4755-41C0-946F-57CD4A1894B4}" type="sibTrans" cxnId="{572A0313-63CC-471B-B3C2-12053F99382A}">
      <dgm:prSet/>
      <dgm:spPr/>
      <dgm:t>
        <a:bodyPr/>
        <a:lstStyle/>
        <a:p>
          <a:endParaRPr lang="ru-RU"/>
        </a:p>
      </dgm:t>
    </dgm:pt>
    <dgm:pt modelId="{274EFD21-C2E0-47B1-ADED-260C830E8828}">
      <dgm:prSet phldrT="[Текст]"/>
      <dgm:spPr/>
      <dgm:t>
        <a:bodyPr/>
        <a:lstStyle/>
        <a:p>
          <a:r>
            <a:rPr lang="ru-RU" b="1" dirty="0" smtClean="0"/>
            <a:t>Мы вспомним…</a:t>
          </a:r>
          <a:endParaRPr lang="ru-RU" b="1" dirty="0"/>
        </a:p>
      </dgm:t>
    </dgm:pt>
    <dgm:pt modelId="{E4490C6F-0986-4A54-8EFE-7CF0476A2580}" type="parTrans" cxnId="{9F9D78FF-E24F-4D4C-8E96-8258FFBE8511}">
      <dgm:prSet/>
      <dgm:spPr/>
      <dgm:t>
        <a:bodyPr/>
        <a:lstStyle/>
        <a:p>
          <a:endParaRPr lang="ru-RU"/>
        </a:p>
      </dgm:t>
    </dgm:pt>
    <dgm:pt modelId="{82466620-B89D-41DF-9AB1-FBE952BEB43C}" type="sibTrans" cxnId="{9F9D78FF-E24F-4D4C-8E96-8258FFBE8511}">
      <dgm:prSet/>
      <dgm:spPr/>
      <dgm:t>
        <a:bodyPr/>
        <a:lstStyle/>
        <a:p>
          <a:endParaRPr lang="ru-RU"/>
        </a:p>
      </dgm:t>
    </dgm:pt>
    <dgm:pt modelId="{7AA24D07-B138-4902-B598-D95928DD93D0}">
      <dgm:prSet phldrT="[Текст]"/>
      <dgm:spPr/>
      <dgm:t>
        <a:bodyPr/>
        <a:lstStyle/>
        <a:p>
          <a:r>
            <a:rPr lang="ru-RU" b="1" dirty="0" smtClean="0"/>
            <a:t>Мы будем уметь…</a:t>
          </a:r>
          <a:endParaRPr lang="ru-RU" b="1" dirty="0"/>
        </a:p>
      </dgm:t>
    </dgm:pt>
    <dgm:pt modelId="{E9E09C82-C21E-493D-AAB8-DC4E2218C1DD}" type="parTrans" cxnId="{2D09FC49-35CB-4353-8F85-5D823C8519A5}">
      <dgm:prSet/>
      <dgm:spPr/>
      <dgm:t>
        <a:bodyPr/>
        <a:lstStyle/>
        <a:p>
          <a:endParaRPr lang="ru-RU"/>
        </a:p>
      </dgm:t>
    </dgm:pt>
    <dgm:pt modelId="{6E2B905A-2485-44BA-8A0B-2827D7E92F81}" type="sibTrans" cxnId="{2D09FC49-35CB-4353-8F85-5D823C8519A5}">
      <dgm:prSet/>
      <dgm:spPr/>
      <dgm:t>
        <a:bodyPr/>
        <a:lstStyle/>
        <a:p>
          <a:endParaRPr lang="ru-RU"/>
        </a:p>
      </dgm:t>
    </dgm:pt>
    <dgm:pt modelId="{C05C810D-D609-4E93-A8E5-235CCC37E5CA}" type="pres">
      <dgm:prSet presAssocID="{57B87EF6-C8E7-49BE-B947-45A4625CC7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ACB00E-9F4A-455B-AC7E-17C5A33DBBB0}" type="pres">
      <dgm:prSet presAssocID="{D0CF1BB2-15C5-4625-8FAE-4FE6DBCF1CE7}" presName="parentText" presStyleLbl="node1" presStyleIdx="0" presStyleCnt="4" custLinFactY="-3851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9DCA59-5CE9-4F87-9209-F17A6152346A}" type="pres">
      <dgm:prSet presAssocID="{B845456D-F86D-4303-A770-41E8C470C670}" presName="spacer" presStyleCnt="0"/>
      <dgm:spPr/>
      <dgm:t>
        <a:bodyPr/>
        <a:lstStyle/>
        <a:p>
          <a:endParaRPr lang="ru-RU"/>
        </a:p>
      </dgm:t>
    </dgm:pt>
    <dgm:pt modelId="{21E1D204-64DD-4A85-A835-0F7C564E6B63}" type="pres">
      <dgm:prSet presAssocID="{B5331E43-4361-42B7-9186-11196E6959BF}" presName="parentText" presStyleLbl="node1" presStyleIdx="1" presStyleCnt="4" custLinFactNeighborX="-100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CB9822-63B5-48AC-96DF-A81C4EC8576A}" type="pres">
      <dgm:prSet presAssocID="{4994E5DF-4755-41C0-946F-57CD4A1894B4}" presName="spacer" presStyleCnt="0"/>
      <dgm:spPr/>
      <dgm:t>
        <a:bodyPr/>
        <a:lstStyle/>
        <a:p>
          <a:endParaRPr lang="ru-RU"/>
        </a:p>
      </dgm:t>
    </dgm:pt>
    <dgm:pt modelId="{763E7D9B-3F3D-4146-90AC-E3C8B6B42593}" type="pres">
      <dgm:prSet presAssocID="{274EFD21-C2E0-47B1-ADED-260C830E882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9315C9-563D-4F7D-A14D-4B7FF400CF60}" type="pres">
      <dgm:prSet presAssocID="{82466620-B89D-41DF-9AB1-FBE952BEB43C}" presName="spacer" presStyleCnt="0"/>
      <dgm:spPr/>
      <dgm:t>
        <a:bodyPr/>
        <a:lstStyle/>
        <a:p>
          <a:endParaRPr lang="ru-RU"/>
        </a:p>
      </dgm:t>
    </dgm:pt>
    <dgm:pt modelId="{913D38AA-6588-4639-9A3F-6A5B84568E60}" type="pres">
      <dgm:prSet presAssocID="{7AA24D07-B138-4902-B598-D95928DD93D0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2A0313-63CC-471B-B3C2-12053F99382A}" srcId="{57B87EF6-C8E7-49BE-B947-45A4625CC796}" destId="{B5331E43-4361-42B7-9186-11196E6959BF}" srcOrd="1" destOrd="0" parTransId="{E667DE78-F24F-405A-A92B-4C637FC19193}" sibTransId="{4994E5DF-4755-41C0-946F-57CD4A1894B4}"/>
    <dgm:cxn modelId="{10344A9E-4335-45C0-A635-D636D4590C13}" type="presOf" srcId="{7AA24D07-B138-4902-B598-D95928DD93D0}" destId="{913D38AA-6588-4639-9A3F-6A5B84568E60}" srcOrd="0" destOrd="0" presId="urn:microsoft.com/office/officeart/2005/8/layout/vList2"/>
    <dgm:cxn modelId="{0A7A7228-4AE7-41C7-A028-A9E266B00A05}" type="presOf" srcId="{57B87EF6-C8E7-49BE-B947-45A4625CC796}" destId="{C05C810D-D609-4E93-A8E5-235CCC37E5CA}" srcOrd="0" destOrd="0" presId="urn:microsoft.com/office/officeart/2005/8/layout/vList2"/>
    <dgm:cxn modelId="{9F9D78FF-E24F-4D4C-8E96-8258FFBE8511}" srcId="{57B87EF6-C8E7-49BE-B947-45A4625CC796}" destId="{274EFD21-C2E0-47B1-ADED-260C830E8828}" srcOrd="2" destOrd="0" parTransId="{E4490C6F-0986-4A54-8EFE-7CF0476A2580}" sibTransId="{82466620-B89D-41DF-9AB1-FBE952BEB43C}"/>
    <dgm:cxn modelId="{2D09FC49-35CB-4353-8F85-5D823C8519A5}" srcId="{57B87EF6-C8E7-49BE-B947-45A4625CC796}" destId="{7AA24D07-B138-4902-B598-D95928DD93D0}" srcOrd="3" destOrd="0" parTransId="{E9E09C82-C21E-493D-AAB8-DC4E2218C1DD}" sibTransId="{6E2B905A-2485-44BA-8A0B-2827D7E92F81}"/>
    <dgm:cxn modelId="{8876B7BD-1CE5-4E80-8702-F1C6AB11A866}" type="presOf" srcId="{D0CF1BB2-15C5-4625-8FAE-4FE6DBCF1CE7}" destId="{05ACB00E-9F4A-455B-AC7E-17C5A33DBBB0}" srcOrd="0" destOrd="0" presId="urn:microsoft.com/office/officeart/2005/8/layout/vList2"/>
    <dgm:cxn modelId="{4AC844D5-91E1-4CC7-8A30-6FA6E69A2753}" type="presOf" srcId="{B5331E43-4361-42B7-9186-11196E6959BF}" destId="{21E1D204-64DD-4A85-A835-0F7C564E6B63}" srcOrd="0" destOrd="0" presId="urn:microsoft.com/office/officeart/2005/8/layout/vList2"/>
    <dgm:cxn modelId="{B65BE3A6-8D65-4113-8A5F-DD400DE64639}" srcId="{57B87EF6-C8E7-49BE-B947-45A4625CC796}" destId="{D0CF1BB2-15C5-4625-8FAE-4FE6DBCF1CE7}" srcOrd="0" destOrd="0" parTransId="{3FCC9937-9FD1-4042-A0D9-F5AC01CC72A2}" sibTransId="{B845456D-F86D-4303-A770-41E8C470C670}"/>
    <dgm:cxn modelId="{E50E8899-EBE8-47D2-8E32-E5C406653069}" type="presOf" srcId="{274EFD21-C2E0-47B1-ADED-260C830E8828}" destId="{763E7D9B-3F3D-4146-90AC-E3C8B6B42593}" srcOrd="0" destOrd="0" presId="urn:microsoft.com/office/officeart/2005/8/layout/vList2"/>
    <dgm:cxn modelId="{8C125731-F2B6-4139-94D9-8CE39FA720CD}" type="presParOf" srcId="{C05C810D-D609-4E93-A8E5-235CCC37E5CA}" destId="{05ACB00E-9F4A-455B-AC7E-17C5A33DBBB0}" srcOrd="0" destOrd="0" presId="urn:microsoft.com/office/officeart/2005/8/layout/vList2"/>
    <dgm:cxn modelId="{7836B999-5B88-4C36-9311-16111540CFDB}" type="presParOf" srcId="{C05C810D-D609-4E93-A8E5-235CCC37E5CA}" destId="{EE9DCA59-5CE9-4F87-9209-F17A6152346A}" srcOrd="1" destOrd="0" presId="urn:microsoft.com/office/officeart/2005/8/layout/vList2"/>
    <dgm:cxn modelId="{7F30C1D0-3AEF-4107-AC6B-CAA9B6D73F00}" type="presParOf" srcId="{C05C810D-D609-4E93-A8E5-235CCC37E5CA}" destId="{21E1D204-64DD-4A85-A835-0F7C564E6B63}" srcOrd="2" destOrd="0" presId="urn:microsoft.com/office/officeart/2005/8/layout/vList2"/>
    <dgm:cxn modelId="{97039616-4742-4D97-A47D-B6B55A4927C2}" type="presParOf" srcId="{C05C810D-D609-4E93-A8E5-235CCC37E5CA}" destId="{80CB9822-63B5-48AC-96DF-A81C4EC8576A}" srcOrd="3" destOrd="0" presId="urn:microsoft.com/office/officeart/2005/8/layout/vList2"/>
    <dgm:cxn modelId="{84727D3A-4346-43D2-8903-064A0804838F}" type="presParOf" srcId="{C05C810D-D609-4E93-A8E5-235CCC37E5CA}" destId="{763E7D9B-3F3D-4146-90AC-E3C8B6B42593}" srcOrd="4" destOrd="0" presId="urn:microsoft.com/office/officeart/2005/8/layout/vList2"/>
    <dgm:cxn modelId="{699B14A7-E4F1-4DC9-B5C6-C8DBC6F49477}" type="presParOf" srcId="{C05C810D-D609-4E93-A8E5-235CCC37E5CA}" destId="{A49315C9-563D-4F7D-A14D-4B7FF400CF60}" srcOrd="5" destOrd="0" presId="urn:microsoft.com/office/officeart/2005/8/layout/vList2"/>
    <dgm:cxn modelId="{A0CDBD67-8BCF-43C4-A209-FCD81F4DA103}" type="presParOf" srcId="{C05C810D-D609-4E93-A8E5-235CCC37E5CA}" destId="{913D38AA-6588-4639-9A3F-6A5B84568E6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ACB00E-9F4A-455B-AC7E-17C5A33DBBB0}">
      <dsp:nvSpPr>
        <dsp:cNvPr id="0" name=""/>
        <dsp:cNvSpPr/>
      </dsp:nvSpPr>
      <dsp:spPr>
        <a:xfrm>
          <a:off x="0" y="0"/>
          <a:ext cx="7761408" cy="103523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Познакомиться с …</a:t>
          </a:r>
          <a:endParaRPr lang="ru-RU" sz="4400" b="1" kern="1200" dirty="0"/>
        </a:p>
      </dsp:txBody>
      <dsp:txXfrm>
        <a:off x="50536" y="50536"/>
        <a:ext cx="7660336" cy="934158"/>
      </dsp:txXfrm>
    </dsp:sp>
    <dsp:sp modelId="{21E1D204-64DD-4A85-A835-0F7C564E6B63}">
      <dsp:nvSpPr>
        <dsp:cNvPr id="0" name=""/>
        <dsp:cNvSpPr/>
      </dsp:nvSpPr>
      <dsp:spPr>
        <a:xfrm>
          <a:off x="0" y="1209747"/>
          <a:ext cx="7761408" cy="103523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Мы узнаем …</a:t>
          </a:r>
          <a:endParaRPr lang="ru-RU" sz="4400" b="1" kern="1200" dirty="0"/>
        </a:p>
      </dsp:txBody>
      <dsp:txXfrm>
        <a:off x="50536" y="1260283"/>
        <a:ext cx="7660336" cy="934158"/>
      </dsp:txXfrm>
    </dsp:sp>
    <dsp:sp modelId="{763E7D9B-3F3D-4146-90AC-E3C8B6B42593}">
      <dsp:nvSpPr>
        <dsp:cNvPr id="0" name=""/>
        <dsp:cNvSpPr/>
      </dsp:nvSpPr>
      <dsp:spPr>
        <a:xfrm>
          <a:off x="0" y="2371698"/>
          <a:ext cx="7761408" cy="103523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Мы вспомним…</a:t>
          </a:r>
          <a:endParaRPr lang="ru-RU" sz="4400" b="1" kern="1200" dirty="0"/>
        </a:p>
      </dsp:txBody>
      <dsp:txXfrm>
        <a:off x="50536" y="2422234"/>
        <a:ext cx="7660336" cy="934158"/>
      </dsp:txXfrm>
    </dsp:sp>
    <dsp:sp modelId="{913D38AA-6588-4639-9A3F-6A5B84568E60}">
      <dsp:nvSpPr>
        <dsp:cNvPr id="0" name=""/>
        <dsp:cNvSpPr/>
      </dsp:nvSpPr>
      <dsp:spPr>
        <a:xfrm>
          <a:off x="0" y="3533648"/>
          <a:ext cx="7761408" cy="103523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Мы будем уметь…</a:t>
          </a:r>
          <a:endParaRPr lang="ru-RU" sz="4400" b="1" kern="1200" dirty="0"/>
        </a:p>
      </dsp:txBody>
      <dsp:txXfrm>
        <a:off x="50536" y="3584184"/>
        <a:ext cx="7660336" cy="9341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4023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054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3077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963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102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42585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061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00620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4252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390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2928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18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4478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6859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554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6031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787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5D03BB8-A9E0-439E-8F6F-58572CAE3074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A1E76AB-BFA5-49E0-A429-6DDDDE7E3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483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b="1" cap="all" dirty="0">
                <a:solidFill>
                  <a:schemeClr val="accent4">
                    <a:lumMod val="50000"/>
                  </a:schemeClr>
                </a:solidFill>
              </a:rPr>
              <a:t>Тема: сантиметр и миллиметр</a:t>
            </a:r>
            <a:endParaRPr lang="ru-RU" sz="4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00232" y="3889609"/>
            <a:ext cx="3871542" cy="1378427"/>
          </a:xfrm>
        </p:spPr>
        <p:txBody>
          <a:bodyPr>
            <a:normAutofit fontScale="32500" lnSpcReduction="20000"/>
          </a:bodyPr>
          <a:lstStyle/>
          <a:p>
            <a:pPr>
              <a:defRPr/>
            </a:pPr>
            <a:r>
              <a:rPr lang="ru-RU" sz="45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ПНШ, </a:t>
            </a:r>
            <a:r>
              <a:rPr lang="ru-RU" sz="45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Математика, </a:t>
            </a:r>
            <a:r>
              <a:rPr lang="ru-RU" sz="45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класс </a:t>
            </a:r>
          </a:p>
          <a:p>
            <a:pPr>
              <a:defRPr/>
            </a:pPr>
            <a:r>
              <a:rPr lang="ru-RU" sz="45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Составила: Ермак Н.Ф.</a:t>
            </a:r>
          </a:p>
          <a:p>
            <a:pPr>
              <a:defRPr/>
            </a:pPr>
            <a:r>
              <a:rPr lang="ru-RU" sz="45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pPr>
              <a:defRPr/>
            </a:pPr>
            <a:r>
              <a:rPr lang="ru-RU" sz="45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МОБУ «</a:t>
            </a:r>
            <a:r>
              <a:rPr lang="ru-RU" sz="45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Кемлянская</a:t>
            </a:r>
            <a:r>
              <a:rPr lang="ru-RU" sz="45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  <a:endParaRPr lang="ru-RU" sz="45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91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Рефлексия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 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фразу.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узнал…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научился…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легко когда….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Испытывал затруднения при….</a:t>
            </a:r>
          </a:p>
        </p:txBody>
      </p:sp>
      <p:pic>
        <p:nvPicPr>
          <p:cNvPr id="4" name="Picture 2" descr="http://www.wiki.vladimir.i-edu.ru/images/thumb/a/aa/Refleksija.jpg/800px-Refleksij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60" t="16555" r="2239" b="8054"/>
          <a:stretch/>
        </p:blipFill>
        <p:spPr bwMode="auto">
          <a:xfrm>
            <a:off x="7656394" y="1460311"/>
            <a:ext cx="3657600" cy="459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691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Устный </a:t>
            </a:r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</a:t>
            </a:r>
            <a:endParaRPr lang="ru-RU" sz="60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7731" y="2811439"/>
            <a:ext cx="8925636" cy="2647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5428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Устный </a:t>
            </a:r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</a:t>
            </a:r>
            <a:endParaRPr lang="ru-RU" sz="60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8866" y="2556932"/>
            <a:ext cx="10077731" cy="3318936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3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sz="3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«лишнее» число в каждом столбике:</a:t>
            </a:r>
          </a:p>
          <a:p>
            <a:pPr marL="0" indent="0" algn="ctr">
              <a:buNone/>
            </a:pPr>
            <a:r>
              <a:rPr lang="ru-RU" dirty="0"/>
              <a:t>	</a:t>
            </a:r>
            <a:r>
              <a:rPr lang="ru-RU" sz="4300" b="1" dirty="0" smtClean="0"/>
              <a:t>40   </a:t>
            </a:r>
            <a:r>
              <a:rPr lang="ru-RU" sz="4300" b="1" dirty="0"/>
              <a:t>	72		64</a:t>
            </a:r>
          </a:p>
          <a:p>
            <a:pPr marL="0" indent="0" algn="ctr">
              <a:buNone/>
            </a:pPr>
            <a:r>
              <a:rPr lang="ru-RU" sz="4300" b="1" dirty="0"/>
              <a:t>	</a:t>
            </a:r>
            <a:r>
              <a:rPr lang="ru-RU" sz="4300" b="1" dirty="0" smtClean="0"/>
              <a:t>36  </a:t>
            </a:r>
            <a:r>
              <a:rPr lang="ru-RU" sz="4300" b="1" dirty="0"/>
              <a:t>	64		56</a:t>
            </a:r>
          </a:p>
          <a:p>
            <a:pPr marL="0" indent="0" algn="ctr">
              <a:buNone/>
            </a:pPr>
            <a:r>
              <a:rPr lang="ru-RU" sz="4300" b="1" dirty="0" smtClean="0"/>
              <a:t>	35</a:t>
            </a:r>
            <a:r>
              <a:rPr lang="ru-RU" sz="4300" b="1" dirty="0"/>
              <a:t>	</a:t>
            </a:r>
            <a:r>
              <a:rPr lang="ru-RU" sz="4300" b="1" dirty="0" smtClean="0"/>
              <a:t>     63</a:t>
            </a:r>
            <a:r>
              <a:rPr lang="ru-RU" sz="4300" b="1" dirty="0"/>
              <a:t>		54</a:t>
            </a:r>
          </a:p>
          <a:p>
            <a:pPr marL="0" indent="0" algn="ctr">
              <a:buNone/>
            </a:pPr>
            <a:r>
              <a:rPr lang="ru-RU" sz="4300" b="1" dirty="0"/>
              <a:t>	</a:t>
            </a:r>
            <a:r>
              <a:rPr lang="ru-RU" sz="4300" b="1" dirty="0" smtClean="0"/>
              <a:t>32  </a:t>
            </a:r>
            <a:r>
              <a:rPr lang="ru-RU" sz="4300" b="1" dirty="0"/>
              <a:t>	54		48</a:t>
            </a:r>
          </a:p>
          <a:p>
            <a:pPr marL="0" indent="0" algn="ctr">
              <a:buNone/>
            </a:pPr>
            <a:r>
              <a:rPr lang="ru-RU" sz="4300" b="1" dirty="0"/>
              <a:t>	28	</a:t>
            </a:r>
            <a:r>
              <a:rPr lang="ru-RU" sz="4300" b="1" dirty="0" smtClean="0"/>
              <a:t>     45</a:t>
            </a:r>
            <a:r>
              <a:rPr lang="ru-RU" sz="4300" b="1" dirty="0"/>
              <a:t>		40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895833" y="3998794"/>
            <a:ext cx="38213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997355" y="4574275"/>
            <a:ext cx="38213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12507" y="4574275"/>
            <a:ext cx="38213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35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285999"/>
            <a:ext cx="9601196" cy="3589869"/>
          </a:xfrm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Верблюду в зоопарке дают 15 кг пищи, а слону в 6 раз больше. Сколько килограммов пищи съедают 2 слона в сутки?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обозначают данные выражения?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958" y="4216400"/>
            <a:ext cx="8557146" cy="2077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756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короче тебя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   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«У тебя такая же длина».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7540" y="3411940"/>
            <a:ext cx="7451678" cy="2634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8269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Расположите данные величины в порядке их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убывания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556932"/>
            <a:ext cx="9991298" cy="1059725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 см,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м,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36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км,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мм.</a:t>
            </a:r>
          </a:p>
          <a:p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295401" y="4201489"/>
            <a:ext cx="9991298" cy="9300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км,  36 </a:t>
            </a:r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36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см,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мм.</a:t>
            </a:r>
          </a:p>
        </p:txBody>
      </p:sp>
    </p:spTree>
    <p:extLst>
      <p:ext uri="{BB962C8B-B14F-4D97-AF65-F5344CB8AC3E}">
        <p14:creationId xmlns:p14="http://schemas.microsoft.com/office/powerpoint/2010/main" val="346882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b="1" cap="all" dirty="0">
                <a:solidFill>
                  <a:schemeClr val="accent4">
                    <a:lumMod val="50000"/>
                  </a:schemeClr>
                </a:solidFill>
              </a:rPr>
              <a:t>Тема: сантиметр и миллиметр</a:t>
            </a:r>
            <a:endParaRPr lang="ru-RU" sz="4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30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751766" y="222564"/>
            <a:ext cx="6988791" cy="1152128"/>
          </a:xfrm>
        </p:spPr>
        <p:txBody>
          <a:bodyPr>
            <a:normAutofit/>
          </a:bodyPr>
          <a:lstStyle/>
          <a:p>
            <a:pPr algn="ctr"/>
            <a:r>
              <a:rPr lang="ru-RU" sz="6000" b="1" cap="none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Цель урока:              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28802951"/>
              </p:ext>
            </p:extLst>
          </p:nvPr>
        </p:nvGraphicFramePr>
        <p:xfrm>
          <a:off x="2228753" y="1374692"/>
          <a:ext cx="7761408" cy="4616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751850" y="3230484"/>
            <a:ext cx="2688300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по теме урока.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15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Работа по теме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урока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580" y="2608972"/>
            <a:ext cx="3464441" cy="3183354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09481" y="3534770"/>
            <a:ext cx="5363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учебнику с.102 – 103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64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43</TotalTime>
  <Words>181</Words>
  <Application>Microsoft Office PowerPoint</Application>
  <PresentationFormat>Широкоэкранный</PresentationFormat>
  <Paragraphs>36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Garamond</vt:lpstr>
      <vt:lpstr>Times New Roman</vt:lpstr>
      <vt:lpstr>Натуральные материалы</vt:lpstr>
      <vt:lpstr>Тема: сантиметр и миллиметр</vt:lpstr>
      <vt:lpstr>Устный счет</vt:lpstr>
      <vt:lpstr>Устный счет</vt:lpstr>
      <vt:lpstr>Задача</vt:lpstr>
      <vt:lpstr>Установи отношения </vt:lpstr>
      <vt:lpstr>Расположите данные величины в порядке их убывания</vt:lpstr>
      <vt:lpstr>Тема: сантиметр и миллиметр</vt:lpstr>
      <vt:lpstr>Цель урока:               </vt:lpstr>
      <vt:lpstr>Работа по теме урока</vt:lpstr>
      <vt:lpstr>Рефлексия.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Nina_comp</dc:creator>
  <cp:lastModifiedBy>Nina_comp</cp:lastModifiedBy>
  <cp:revision>8</cp:revision>
  <dcterms:created xsi:type="dcterms:W3CDTF">2017-11-28T20:39:01Z</dcterms:created>
  <dcterms:modified xsi:type="dcterms:W3CDTF">2017-11-28T21:22:26Z</dcterms:modified>
</cp:coreProperties>
</file>