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E8C9C-9175-48C9-B63B-AAED7A0535B4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580A5-4F12-4D89-B27A-D9C778692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6DC5-31E9-4F79-A119-2C13D938DBF4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1FA95-3F73-4289-B1A5-3F55A9051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7190E-A5CD-4F28-971B-9527111D66BF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C0DE6-E27F-4475-8744-CF781F2FC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83669-83AD-4A13-8FBE-ADF23C167256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5BD3C-EE8F-4302-A916-FB94FC677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309E3-8375-4963-8EBF-AFFD8CD8D271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682D-A2C0-4E5B-8DCA-9562989E22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0C382-BE1B-4DD5-B2C9-ADB982AF2528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C2DA4-7188-4161-B1D8-0963ACBFD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A523-79D9-44BA-83D7-D323139C7574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8911F-3443-49DD-89BC-89C34B94C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521E5-C1AF-4718-AF54-B28B0E280C13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5CCE8-4681-4624-A9FC-40D1C35F8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997B8-4411-4BB5-A488-F4B0FDB3274A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F039E-CD3F-461D-B0A9-A059955E9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314FA-6A3E-472C-811E-76A3773530BE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C42D-AFB2-4DB1-AC31-EB571D1DEF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F37BD-57BF-400A-9B2F-1C277E9B6B42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47C2E-B316-4A43-AC75-66A447CD7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E08B932-A1DF-4686-97DC-8FF4660C075D}" type="datetimeFigureOut">
              <a:rPr lang="ru-RU"/>
              <a:pPr>
                <a:defRPr/>
              </a:pPr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D8A325-9993-42C3-AB2F-CEDD9C1F9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\Desktop\&#1074;&#1086;&#1077;&#1085;&#1085;&#1086;-&#1087;&#1072;&#1090;&#1088;&#1080;&#1086;&#1090;&#1080;&#1095;&#1077;&#1089;&#1082;&#1080;&#1081;%20&#1084;&#1077;&#1089;&#1103;&#1095;&#1085;&#1080;&#1082;\&#1087;&#1088;&#1077;&#1079;&#1077;&#1085;&#1090;&#1072;&#1094;&#1080;&#1103;\&#1087;&#1077;&#1089;&#1085;&#1080;\&#1052;&#1077;&#1090;&#1088;&#1086;&#1085;&#1086;&#1084;%20-%20&#1052;&#1080;&#1085;&#1091;&#1090;&#1072;%20&#1084;&#1086;&#1083;&#1095;&#1072;&#1085;&#1080;&#1103;%20%20(audiopoisk.com)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\Desktop\&#1074;&#1086;&#1077;&#1085;&#1085;&#1086;-&#1087;&#1072;&#1090;&#1088;&#1080;&#1086;&#1090;&#1080;&#1095;&#1077;&#1089;&#1082;&#1080;&#1081;%20&#1084;&#1077;&#1089;&#1103;&#1095;&#1085;&#1080;&#1082;\&#1087;&#1088;&#1077;&#1079;&#1077;&#1085;&#1090;&#1072;&#1094;&#1080;&#1103;\&#1087;&#1077;&#1089;&#1085;&#1080;\&#1057;&#1080;&#1075;&#1085;&#1072;&#1083;%20&#1074;&#1086;&#1079;&#1076;&#1091;&#1096;&#1085;&#1086;&#1081;%20&#1090;&#1088;&#1077;&#1074;&#1086;&#1075;&#1080;%20%20(audiopoisk.com)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\Desktop\&#1074;&#1086;&#1077;&#1085;&#1085;&#1086;-&#1087;&#1072;&#1090;&#1088;&#1080;&#1086;&#1090;&#1080;&#1095;&#1077;&#1089;&#1082;&#1080;&#1081;%20&#1084;&#1077;&#1089;&#1103;&#1095;&#1085;&#1080;&#1082;\&#1087;&#1088;&#1077;&#1079;&#1077;&#1085;&#1090;&#1072;&#1094;&#1080;&#1103;\&#1087;&#1077;&#1089;&#1085;&#1080;\&#1074;&#1086;&#1081;&#1085;&#1072;%20&#1086;&#1073;&#1088;&#1077;&#1079;&#1082;&#1072;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428868"/>
            <a:ext cx="6660232" cy="1754326"/>
          </a:xfrm>
          <a:prstGeom prst="rect">
            <a:avLst/>
          </a:prstGeom>
          <a:effectLst>
            <a:softEdge rad="127000"/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Зажжем мы памяти свечу…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987675" y="6126163"/>
            <a:ext cx="3030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353616"/>
                </a:solidFill>
                <a:latin typeface="Calibri" pitchFamily="34" charset="0"/>
              </a:rPr>
              <a:t>ст.Должанская</a:t>
            </a:r>
          </a:p>
          <a:p>
            <a:pPr algn="ctr"/>
            <a:r>
              <a:rPr lang="ru-RU" sz="1600" dirty="0">
                <a:solidFill>
                  <a:srgbClr val="353616"/>
                </a:solidFill>
                <a:latin typeface="Calibri" pitchFamily="34" charset="0"/>
              </a:rPr>
              <a:t>2015г.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7884" y="5288340"/>
            <a:ext cx="2533927" cy="1200329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tx1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mtClean="0">
                <a:solidFill>
                  <a:schemeClr val="tx1"/>
                </a:solidFill>
                <a:latin typeface="+mn-lt"/>
              </a:rPr>
              <a:t>Автор: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mtClean="0">
                <a:solidFill>
                  <a:schemeClr val="tx1"/>
                </a:solidFill>
                <a:latin typeface="+mn-lt"/>
              </a:rPr>
              <a:t>Жданова </a:t>
            </a:r>
            <a:r>
              <a:rPr lang="ru-RU" dirty="0" smtClean="0">
                <a:solidFill>
                  <a:schemeClr val="tx1"/>
                </a:solidFill>
                <a:latin typeface="+mn-lt"/>
              </a:rPr>
              <a:t>Н.Н</a:t>
            </a:r>
            <a:endParaRPr lang="ru-RU" dirty="0">
              <a:solidFill>
                <a:schemeClr val="tx1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0a2c6f0c1f8794218b3a6ec9ed4c868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75" y="0"/>
            <a:ext cx="6270625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2" descr="2108225134428122601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368675"/>
            <a:ext cx="48577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Метроном - Минута молчания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15313" y="55721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edef34468a8a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8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42875"/>
            <a:ext cx="3805238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2" descr="121906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481138"/>
            <a:ext cx="38576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med_gallery_3019_19_3185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357563"/>
            <a:ext cx="4857750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Рисунок 2" descr="b_4312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285750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1071563" y="1214438"/>
            <a:ext cx="3071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Calibri" pitchFamily="34" charset="0"/>
              </a:rPr>
              <a:t>ВЕЧНЫЙ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786438" y="4214813"/>
            <a:ext cx="2571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>
                <a:latin typeface="Calibri" pitchFamily="34" charset="0"/>
              </a:rPr>
              <a:t>ОГОНЬ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 descr="56719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47148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4" descr="8477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482975"/>
            <a:ext cx="4214813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571500" y="1143000"/>
            <a:ext cx="32146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«ИМЯ ТВОЕ НЕИЗВЕСТНО,</a:t>
            </a: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5214938" y="4357688"/>
            <a:ext cx="3286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ПОДВИГ ТВОЙ БЕССМЕРТЕН»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105-01-5-1200x81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214313"/>
            <a:ext cx="45069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2" descr="124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429000"/>
            <a:ext cx="428625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571500" y="1071563"/>
            <a:ext cx="35718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Calibri" pitchFamily="34" charset="0"/>
              </a:rPr>
              <a:t>22 ИЮНЯ 1941 ГОДА</a:t>
            </a:r>
          </a:p>
        </p:txBody>
      </p:sp>
      <p:pic>
        <p:nvPicPr>
          <p:cNvPr id="5" name="Сигнал воздушной тревоги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29625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100628292_large_5263318_399048663210123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0"/>
            <a:ext cx="4113213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Рисунок 2" descr="iCAJ31UK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71875"/>
            <a:ext cx="3732213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3" descr="377c145d63af39f81d038ea717c0b98f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357188"/>
            <a:ext cx="30718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4" descr="tmpbVqfks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3571875"/>
            <a:ext cx="2576512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война обре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501063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ba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2300" y="214313"/>
            <a:ext cx="47117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180px-%D0%9E%D1%81%D1%82%D0%B0%D0%BF%D0%B5%D0%BD%D0%BA%D0%BE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642938"/>
            <a:ext cx="28876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tmp11B-220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4071938"/>
            <a:ext cx="3105150" cy="241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28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88" y="0"/>
            <a:ext cx="4214812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2" descr="getImageCA30M2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42862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3" descr="getImageCABDLS3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3214688"/>
            <a:ext cx="51482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142875"/>
            <a:ext cx="45212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4357688" y="3357563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hlink"/>
                </a:solidFill>
                <a:latin typeface="Calibri" pitchFamily="34" charset="0"/>
              </a:rPr>
              <a:t>Мемориальный памятник воинам, павшим во время Великой Отечественной войны. </a:t>
            </a:r>
          </a:p>
          <a:p>
            <a:pPr algn="ctr"/>
            <a:r>
              <a:rPr lang="ru-RU">
                <a:solidFill>
                  <a:schemeClr val="hlink"/>
                </a:solidFill>
                <a:latin typeface="Calibri" pitchFamily="34" charset="0"/>
              </a:rPr>
              <a:t>Минута молчания. ст.Должанская.</a:t>
            </a:r>
          </a:p>
        </p:txBody>
      </p:sp>
      <p:pic>
        <p:nvPicPr>
          <p:cNvPr id="4" name="Picture 9" descr="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071813"/>
            <a:ext cx="4071937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0" y="5715000"/>
            <a:ext cx="4570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>
                <a:solidFill>
                  <a:schemeClr val="hlink"/>
                </a:solidFill>
                <a:latin typeface="Calibri" pitchFamily="34" charset="0"/>
              </a:rPr>
              <a:t>Вахта памяти у Вечного огня. ст.Должанская</a:t>
            </a:r>
            <a:r>
              <a:rPr lang="ru-RU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51</Words>
  <Application>Microsoft Office PowerPoint</Application>
  <PresentationFormat>Экран (4:3)</PresentationFormat>
  <Paragraphs>14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п</cp:lastModifiedBy>
  <cp:revision>25</cp:revision>
  <dcterms:created xsi:type="dcterms:W3CDTF">2015-02-17T08:35:42Z</dcterms:created>
  <dcterms:modified xsi:type="dcterms:W3CDTF">2016-04-14T06:19:46Z</dcterms:modified>
</cp:coreProperties>
</file>