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5"/>
  </p:handoutMasterIdLst>
  <p:sldIdLst>
    <p:sldId id="256" r:id="rId2"/>
    <p:sldId id="270" r:id="rId3"/>
    <p:sldId id="257" r:id="rId4"/>
    <p:sldId id="258" r:id="rId5"/>
    <p:sldId id="259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ользователь Windows" initials="П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6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114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1-12-17T19:12:34.877" idx="1">
    <p:pos x="816" y="2247"/>
    <p:text>  Данный материал можно использовать при подготовке к экзаменам в 9кл.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AEB1B-212D-43F0-83F0-18DC59C4EA40}" type="datetimeFigureOut">
              <a:rPr lang="ru-RU" smtClean="0"/>
              <a:t>17.12.2011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C6542-8BD5-4697-80D4-0A349F2D298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A51FC6F-CC94-4522-944D-4CD8867BBEC9}" type="datetimeFigureOut">
              <a:rPr lang="ru-RU" smtClean="0"/>
              <a:pPr>
                <a:defRPr/>
              </a:pPr>
              <a:t>17.12.2011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35542ED-BDAC-4492-ADD0-8A0789C3CD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C525DD3-B407-4EC0-8AE1-32A96154B1D3}" type="datetimeFigureOut">
              <a:rPr lang="ru-RU" smtClean="0"/>
              <a:pPr>
                <a:defRPr/>
              </a:pPr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0AA1E65-17FF-4774-941D-598A3F8803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fld id="{8D397FB7-4229-4FFF-AAE4-5B833BB60509}" type="datetimeFigureOut">
              <a:rPr lang="ru-RU" smtClean="0"/>
              <a:pPr>
                <a:defRPr/>
              </a:pPr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A2EE0956-F9A8-417B-AC1D-4760CF4CE1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4AD2BFC-91F5-4144-815A-E566732DB5C2}" type="datetimeFigureOut">
              <a:rPr lang="ru-RU" smtClean="0"/>
              <a:pPr>
                <a:defRPr/>
              </a:pPr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3B69C1A-B413-4DC7-B03D-12205A180D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A304305-3D57-4D3B-BC6F-00CFA16BE720}" type="datetimeFigureOut">
              <a:rPr lang="ru-RU" smtClean="0"/>
              <a:pPr>
                <a:defRPr/>
              </a:pPr>
              <a:t>17.12.2011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CB43E5C9-74E2-455E-AA5A-3BD6765020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1D87066-0401-4996-8689-528199EC0CB0}" type="datetimeFigureOut">
              <a:rPr lang="ru-RU" smtClean="0"/>
              <a:pPr>
                <a:defRPr/>
              </a:pPr>
              <a:t>17.12.2011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AA6F035-4742-41D2-9740-C79622BB07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432C0E-EEAE-4B3B-98B0-E26649D6D0E0}" type="datetimeFigureOut">
              <a:rPr lang="ru-RU" smtClean="0"/>
              <a:pPr>
                <a:defRPr/>
              </a:pPr>
              <a:t>17.12.2011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697FCF0-7520-43F1-8CE3-F61FDDBD84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A299592-C539-41C8-B0A6-6F989E160E19}" type="datetimeFigureOut">
              <a:rPr lang="ru-RU" smtClean="0"/>
              <a:pPr>
                <a:defRPr/>
              </a:pPr>
              <a:t>17.12.2011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1713BF9-AB3E-449E-B94B-35C6457D29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AABB0A4-363E-46FA-B343-81F2E5D9A5DF}" type="datetimeFigureOut">
              <a:rPr lang="ru-RU" smtClean="0"/>
              <a:pPr>
                <a:defRPr/>
              </a:pPr>
              <a:t>17.12.2011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CA6E3BB-5693-4300-9C66-9F1D9149A6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D2A74CC-D534-47B9-AC9E-009A0B7B9321}" type="datetimeFigureOut">
              <a:rPr lang="ru-RU" smtClean="0"/>
              <a:pPr>
                <a:defRPr/>
              </a:pPr>
              <a:t>17.12.2011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90ABB64-0CB7-41EF-9047-912184AECE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3744E01-25B2-46AD-80B7-71B3F845D1D4}" type="datetimeFigureOut">
              <a:rPr lang="ru-RU" smtClean="0"/>
              <a:pPr>
                <a:defRPr/>
              </a:pPr>
              <a:t>17.12.2011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1E17929-0BC6-44E3-B765-420B44C407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74A81E1-7C0C-4098-8D0B-AFC8EF59686A}" type="datetimeFigureOut">
              <a:rPr lang="ru-RU" smtClean="0"/>
              <a:pPr>
                <a:defRPr/>
              </a:pPr>
              <a:t>17.12.2011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E1B85084-9D32-4B22-BB01-B4BA634F1D7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14375" y="1214438"/>
            <a:ext cx="7772400" cy="1428750"/>
          </a:xfrm>
          <a:solidFill>
            <a:srgbClr val="92D050"/>
          </a:solidFill>
          <a:ln w="28575"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/>
          <a:lstStyle/>
          <a:p>
            <a:pPr eaLnBrk="1" hangingPunct="1"/>
            <a:r>
              <a:rPr lang="ru-RU" sz="2800" dirty="0" smtClean="0"/>
              <a:t>Токарные станки</a:t>
            </a:r>
            <a:r>
              <a:rPr lang="en-US" sz="2800" dirty="0" smtClean="0"/>
              <a:t> </a:t>
            </a:r>
            <a:r>
              <a:rPr lang="ru-RU" sz="2800" dirty="0" smtClean="0"/>
              <a:t>для обработки древесины</a:t>
            </a:r>
            <a:br>
              <a:rPr lang="ru-RU" sz="2800" dirty="0" smtClean="0"/>
            </a:br>
            <a:r>
              <a:rPr lang="ru-RU" sz="2800" dirty="0" smtClean="0"/>
              <a:t>Устройство станка СТД 120</a:t>
            </a:r>
            <a:br>
              <a:rPr lang="ru-RU" sz="2800" dirty="0" smtClean="0"/>
            </a:br>
            <a:endParaRPr lang="ru-RU" sz="2800" dirty="0" smtClean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214942" y="3000372"/>
            <a:ext cx="2357437" cy="2857500"/>
          </a:xfrm>
          <a:prstGeom prst="round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К </a:t>
            </a:r>
            <a:r>
              <a:rPr lang="ru-RU" dirty="0" smtClean="0">
                <a:solidFill>
                  <a:schemeClr val="tx1"/>
                </a:solidFill>
              </a:rPr>
              <a:t>уроку: «Устройство токарного станка по обработке древесины» 7класс.</a:t>
            </a:r>
          </a:p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</a:rPr>
              <a:t>Учитель столярного дела</a:t>
            </a:r>
          </a:p>
          <a:p>
            <a:pPr algn="ctr">
              <a:defRPr/>
            </a:pPr>
            <a:r>
              <a:rPr lang="ru-RU" dirty="0" err="1" smtClean="0">
                <a:solidFill>
                  <a:schemeClr val="tx1"/>
                </a:solidFill>
              </a:rPr>
              <a:t>Колесников.А.Ф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1538" y="214290"/>
            <a:ext cx="6643687" cy="642937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 smtClean="0">
                <a:solidFill>
                  <a:schemeClr val="tx1"/>
                </a:solidFill>
              </a:rPr>
              <a:t>Верх-Ирменская</a:t>
            </a:r>
            <a:r>
              <a:rPr lang="ru-RU" dirty="0" smtClean="0">
                <a:solidFill>
                  <a:schemeClr val="tx1"/>
                </a:solidFill>
              </a:rPr>
              <a:t> коррекционная школа-интернат </a:t>
            </a:r>
            <a:r>
              <a:rPr lang="en-US" dirty="0" smtClean="0">
                <a:solidFill>
                  <a:schemeClr val="tx1"/>
                </a:solidFill>
              </a:rPr>
              <a:t>VIII</a:t>
            </a:r>
            <a:r>
              <a:rPr lang="ru-RU" dirty="0" smtClean="0">
                <a:solidFill>
                  <a:schemeClr val="tx1"/>
                </a:solidFill>
              </a:rPr>
              <a:t>-вида </a:t>
            </a:r>
          </a:p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</a:rPr>
              <a:t>Ордынского района.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http://technologys.info/images/stories/tokar%2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857232"/>
            <a:ext cx="4786312" cy="51435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5643563" y="857250"/>
            <a:ext cx="2928937" cy="5000625"/>
          </a:xfrm>
          <a:prstGeom prst="round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Задняя бабка</a:t>
            </a:r>
            <a:r>
              <a:rPr lang="ru-RU" sz="1600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 (см.рис.) </a:t>
            </a:r>
            <a:r>
              <a:rPr lang="ru-RU" sz="1600" i="1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служит опорой правого конца длинных заготовок</a:t>
            </a:r>
            <a:r>
              <a:rPr lang="ru-RU" sz="1600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. Заднюю бабку подводят к заготовке по направляющим станины и закрепляют неподвижно болтом и гайкой. Окончательно конец заготовки поджимают специальной деталью </a:t>
            </a:r>
            <a:r>
              <a:rPr lang="ru-RU" sz="1600" dirty="0">
                <a:solidFill>
                  <a:schemeClr val="tx1"/>
                </a:solidFill>
                <a:cs typeface="Times New Roman" pitchFamily="18" charset="0"/>
              </a:rPr>
              <a:t>—</a:t>
            </a:r>
            <a:r>
              <a:rPr lang="ru-RU" sz="1600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 центром. Его перемещают вращением </a:t>
            </a:r>
            <a:r>
              <a:rPr lang="ru-RU" sz="1600" i="1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маховика</a:t>
            </a:r>
            <a:r>
              <a:rPr lang="ru-RU" sz="1600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 и закрепляют зажимом.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244" name="Rectangle 1"/>
          <p:cNvSpPr>
            <a:spLocks noChangeArrowheads="1"/>
          </p:cNvSpPr>
          <p:nvPr/>
        </p:nvSpPr>
        <p:spPr bwMode="auto">
          <a:xfrm>
            <a:off x="0" y="-15"/>
            <a:ext cx="21031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700" dirty="0" smtClean="0">
                <a:solidFill>
                  <a:srgbClr val="FF0000"/>
                </a:solidFill>
                <a:latin typeface="Helvetica" charset="-52"/>
                <a:cs typeface="Times New Roman" pitchFamily="18" charset="0"/>
              </a:rPr>
              <a:t>.</a:t>
            </a:r>
            <a:endParaRPr lang="ru-RU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 descr="http://technologys.info/images/stories/tokar%2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4729163" cy="5286375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357554" y="714356"/>
            <a:ext cx="3115084" cy="369332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Подручник и его крепление</a:t>
            </a: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http://technologys.info/images/stories/tokar%2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78874"/>
            <a:ext cx="7786742" cy="493623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1472" y="714356"/>
            <a:ext cx="3424271" cy="369332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rtlCol="0">
            <a:spAutoFit/>
          </a:bodyPr>
          <a:lstStyle/>
          <a:p>
            <a:r>
              <a:rPr lang="ru-RU" dirty="0" smtClean="0"/>
              <a:t>Кинематическая схема станка</a:t>
            </a: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7" y="1000108"/>
            <a:ext cx="6929486" cy="92333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После изучения темы : «Токарная обработка древесины»</a:t>
            </a:r>
          </a:p>
          <a:p>
            <a:r>
              <a:rPr lang="ru-RU" dirty="0"/>
              <a:t>п</a:t>
            </a:r>
            <a:r>
              <a:rPr lang="ru-RU" dirty="0" smtClean="0"/>
              <a:t>роводиться тестирование учащихся (повышение мотивации и </a:t>
            </a:r>
          </a:p>
          <a:p>
            <a:r>
              <a:rPr lang="ru-RU" dirty="0"/>
              <a:t>и</a:t>
            </a:r>
            <a:r>
              <a:rPr lang="ru-RU" dirty="0" smtClean="0"/>
              <a:t>нтереса к учению) на компьютере .</a:t>
            </a:r>
            <a:endParaRPr lang="ru-RU" dirty="0"/>
          </a:p>
        </p:txBody>
      </p:sp>
      <p:pic>
        <p:nvPicPr>
          <p:cNvPr id="3" name="Рисунок 2" descr="коллаж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2928934"/>
            <a:ext cx="3959352" cy="2822448"/>
          </a:xfrm>
          <a:prstGeom prst="rect">
            <a:avLst/>
          </a:prstGeom>
          <a:ln w="28575"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 descr="IMGP03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428868"/>
            <a:ext cx="3806091" cy="2528118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slow" advTm="3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25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25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571480"/>
            <a:ext cx="5653151" cy="92333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Станки по обработке древесины очень</a:t>
            </a:r>
          </a:p>
          <a:p>
            <a:r>
              <a:rPr lang="ru-RU" dirty="0"/>
              <a:t>ш</a:t>
            </a:r>
            <a:r>
              <a:rPr lang="ru-RU" dirty="0" smtClean="0"/>
              <a:t>ироко применяются для изготовления различных</a:t>
            </a:r>
          </a:p>
          <a:p>
            <a:r>
              <a:rPr lang="ru-RU" dirty="0" smtClean="0"/>
              <a:t>нужных вещей и поделок.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14414" y="2000240"/>
            <a:ext cx="6643734" cy="646331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Поделки и изделия выполненные на токарных станках в нашей мастерской</a:t>
            </a:r>
          </a:p>
        </p:txBody>
      </p:sp>
      <p:pic>
        <p:nvPicPr>
          <p:cNvPr id="5" name="Рисунок 4" descr="DSC002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496"/>
            <a:ext cx="2014158" cy="2861776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6" name="Рисунок 5" descr="IMGP04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3071810"/>
            <a:ext cx="2924772" cy="1942720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7" name="Рисунок 6" descr="вставка.8.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3929066"/>
            <a:ext cx="1801368" cy="2319528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357158" y="5786454"/>
            <a:ext cx="16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подцветочник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786050" y="5072074"/>
            <a:ext cx="2984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Разнообразные матрёшки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286380" y="6215082"/>
            <a:ext cx="1012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вазочка</a:t>
            </a:r>
            <a:endParaRPr lang="ru-RU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500"/>
                            </p:stCondLst>
                            <p:childTnLst>
                              <p:par>
                                <p:cTn id="41" presetID="4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50"/>
                            </p:stCondLst>
                            <p:childTnLst>
                              <p:par>
                                <p:cTn id="4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1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 descr="1236523652223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214554"/>
            <a:ext cx="4766265" cy="4330709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85853" y="857232"/>
            <a:ext cx="6715172" cy="646331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Существуют разнообразные виды и типы станков по токарной обработке древесины.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 descr="171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143250"/>
            <a:ext cx="4043363" cy="31877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4099" name="Рисунок 2" descr="493_smal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500063"/>
            <a:ext cx="3929062" cy="392906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 descr="492_smal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9" y="1928802"/>
            <a:ext cx="5432597" cy="4571989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28596" y="642918"/>
            <a:ext cx="7138301" cy="369332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rtlCol="0">
            <a:spAutoFit/>
          </a:bodyPr>
          <a:lstStyle/>
          <a:p>
            <a:r>
              <a:rPr lang="ru-RU" dirty="0" smtClean="0"/>
              <a:t>н</a:t>
            </a:r>
            <a:r>
              <a:rPr lang="ru-RU" dirty="0" smtClean="0"/>
              <a:t>астольный токарный станок для обработки небольших деталей.</a:t>
            </a: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2" descr="std_120m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285860"/>
            <a:ext cx="7576812" cy="4830778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28662" y="357166"/>
            <a:ext cx="4357718" cy="369332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Устройство </a:t>
            </a:r>
            <a:r>
              <a:rPr lang="ru-RU" dirty="0" err="1" smtClean="0"/>
              <a:t>токарногостанка</a:t>
            </a:r>
            <a:r>
              <a:rPr lang="ru-RU" dirty="0" smtClean="0"/>
              <a:t>  СТД-120</a:t>
            </a: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http://technologys.info/images/stories/tokar%2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247650"/>
            <a:ext cx="6457950" cy="3967163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7171" name="Rectangle 1"/>
          <p:cNvSpPr>
            <a:spLocks noChangeArrowheads="1"/>
          </p:cNvSpPr>
          <p:nvPr/>
        </p:nvSpPr>
        <p:spPr bwMode="auto">
          <a:xfrm>
            <a:off x="714375" y="4429125"/>
            <a:ext cx="7572375" cy="193833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anchor="ctr">
            <a:spAutoFit/>
          </a:bodyPr>
          <a:lstStyle/>
          <a:p>
            <a:r>
              <a:rPr lang="ru-RU" sz="2000" b="1" dirty="0">
                <a:latin typeface="Helvetica" charset="-52"/>
                <a:cs typeface="Times New Roman" pitchFamily="18" charset="0"/>
              </a:rPr>
              <a:t>Токарный станок по обработке древесины и его части:</a:t>
            </a:r>
            <a:br>
              <a:rPr lang="ru-RU" sz="2000" b="1" dirty="0">
                <a:latin typeface="Helvetica" charset="-52"/>
                <a:cs typeface="Times New Roman" pitchFamily="18" charset="0"/>
              </a:rPr>
            </a:br>
            <a:r>
              <a:rPr lang="ru-RU" sz="2000" dirty="0">
                <a:latin typeface="Helvetica" charset="-52"/>
                <a:cs typeface="Times New Roman" pitchFamily="18" charset="0"/>
              </a:rPr>
              <a:t>1 </a:t>
            </a:r>
            <a:r>
              <a:rPr lang="ru-RU" sz="2000" dirty="0"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dirty="0">
                <a:latin typeface="Helvetica" charset="-52"/>
                <a:cs typeface="Times New Roman" pitchFamily="18" charset="0"/>
              </a:rPr>
              <a:t> основание;</a:t>
            </a:r>
            <a:r>
              <a:rPr lang="ru-RU" sz="2000" dirty="0">
                <a:latin typeface="Calibri" pitchFamily="34" charset="0"/>
                <a:cs typeface="Times New Roman" pitchFamily="18" charset="0"/>
              </a:rPr>
              <a:t> </a:t>
            </a:r>
            <a:r>
              <a:rPr lang="ru-RU" sz="2000" dirty="0">
                <a:latin typeface="Helvetica" charset="-52"/>
                <a:cs typeface="Times New Roman" pitchFamily="18" charset="0"/>
              </a:rPr>
              <a:t> 2 </a:t>
            </a:r>
            <a:r>
              <a:rPr lang="ru-RU" sz="2000" dirty="0"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dirty="0">
                <a:latin typeface="Helvetica" charset="-52"/>
                <a:cs typeface="Times New Roman" pitchFamily="18" charset="0"/>
              </a:rPr>
              <a:t> электродвигатель; 3 </a:t>
            </a:r>
            <a:r>
              <a:rPr lang="ru-RU" sz="2000" dirty="0"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dirty="0">
                <a:latin typeface="Helvetica" charset="-52"/>
                <a:cs typeface="Times New Roman" pitchFamily="18" charset="0"/>
              </a:rPr>
              <a:t> станина; 4 </a:t>
            </a:r>
            <a:r>
              <a:rPr lang="ru-RU" sz="2000" dirty="0"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dirty="0">
                <a:latin typeface="Helvetica" charset="-52"/>
                <a:cs typeface="Times New Roman" pitchFamily="18" charset="0"/>
              </a:rPr>
              <a:t> ограждение ременной передачи(кожух); 5 </a:t>
            </a:r>
            <a:r>
              <a:rPr lang="ru-RU" sz="2000" dirty="0"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dirty="0">
                <a:latin typeface="Helvetica" charset="-52"/>
                <a:cs typeface="Times New Roman" pitchFamily="18" charset="0"/>
              </a:rPr>
              <a:t> магнитный пускатель; 6 </a:t>
            </a:r>
            <a:r>
              <a:rPr lang="ru-RU" sz="2000" dirty="0"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dirty="0">
                <a:latin typeface="Helvetica" charset="-52"/>
                <a:cs typeface="Times New Roman" pitchFamily="18" charset="0"/>
              </a:rPr>
              <a:t> светильник; 7 </a:t>
            </a:r>
            <a:r>
              <a:rPr lang="ru-RU" sz="2000" dirty="0"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dirty="0">
                <a:latin typeface="Helvetica" charset="-52"/>
                <a:cs typeface="Times New Roman" pitchFamily="18" charset="0"/>
              </a:rPr>
              <a:t> передняя бабка; 8 </a:t>
            </a:r>
            <a:r>
              <a:rPr lang="ru-RU" sz="2000" dirty="0"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dirty="0">
                <a:latin typeface="Helvetica" charset="-52"/>
                <a:cs typeface="Times New Roman" pitchFamily="18" charset="0"/>
              </a:rPr>
              <a:t> шпиндель; 9 </a:t>
            </a:r>
            <a:r>
              <a:rPr lang="ru-RU" sz="2000" dirty="0"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dirty="0">
                <a:latin typeface="Helvetica" charset="-52"/>
                <a:cs typeface="Times New Roman" pitchFamily="18" charset="0"/>
              </a:rPr>
              <a:t> подручник; 10 </a:t>
            </a:r>
            <a:r>
              <a:rPr lang="ru-RU" sz="2000" dirty="0"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dirty="0">
                <a:latin typeface="Helvetica" charset="-52"/>
                <a:cs typeface="Times New Roman" pitchFamily="18" charset="0"/>
              </a:rPr>
              <a:t> задняя бабка; 11 </a:t>
            </a:r>
            <a:r>
              <a:rPr lang="ru-RU" sz="2000" dirty="0"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2000" dirty="0">
                <a:latin typeface="Helvetica" charset="-52"/>
                <a:cs typeface="Times New Roman" pitchFamily="18" charset="0"/>
              </a:rPr>
              <a:t> защитный экран.</a:t>
            </a:r>
            <a:endParaRPr lang="ru-RU" sz="2000" dirty="0"/>
          </a:p>
          <a:p>
            <a:pPr eaLnBrk="0" hangingPunct="0"/>
            <a:r>
              <a:rPr lang="ru-RU" sz="2000" dirty="0">
                <a:latin typeface="Calibri" pitchFamily="34" charset="0"/>
                <a:cs typeface="Times New Roman" pitchFamily="18" charset="0"/>
              </a:rPr>
              <a:t> </a:t>
            </a:r>
            <a:endParaRPr lang="ru-RU" sz="2000" dirty="0">
              <a:latin typeface="Calibri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http://technologys.info/images/stories/tokar%2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65210"/>
            <a:ext cx="6858048" cy="480704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3" name="TextBox 2"/>
          <p:cNvSpPr txBox="1"/>
          <p:nvPr/>
        </p:nvSpPr>
        <p:spPr>
          <a:xfrm>
            <a:off x="785786" y="642918"/>
            <a:ext cx="3932230" cy="369332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rtlCol="0">
            <a:spAutoFit/>
          </a:bodyPr>
          <a:lstStyle/>
          <a:p>
            <a:r>
              <a:rPr lang="ru-RU" dirty="0" smtClean="0"/>
              <a:t>Устройство передней бабки станка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http://technologys.info/images/stories/tokar%2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785813"/>
            <a:ext cx="3357562" cy="5500687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5143500" y="857250"/>
            <a:ext cx="3143250" cy="5357813"/>
          </a:xfrm>
          <a:prstGeom prst="round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Конец </a:t>
            </a:r>
            <a:r>
              <a:rPr lang="ru-RU" b="1" i="1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шпинделя</a:t>
            </a:r>
            <a:r>
              <a:rPr lang="ru-RU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 имеет резьбу, на нее навинчивают </a:t>
            </a:r>
            <a:r>
              <a:rPr lang="ru-RU" i="1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специальные приспособления для крепления левого конца заготовки</a:t>
            </a:r>
            <a:r>
              <a:rPr lang="ru-RU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. В зависимости от размеров заготовки используют разные приспособления: </a:t>
            </a:r>
            <a:r>
              <a:rPr lang="ru-RU" b="1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трезубец</a:t>
            </a:r>
            <a:r>
              <a:rPr lang="ru-RU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 (см.рис. </a:t>
            </a:r>
            <a:r>
              <a:rPr lang="ru-RU" b="1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а</a:t>
            </a:r>
            <a:r>
              <a:rPr lang="ru-RU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), </a:t>
            </a:r>
            <a:r>
              <a:rPr lang="ru-RU" b="1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планшайбу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 </a:t>
            </a:r>
            <a:r>
              <a:rPr lang="ru-RU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 (см.рис. </a:t>
            </a:r>
            <a:r>
              <a:rPr lang="ru-RU" b="1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б</a:t>
            </a:r>
            <a:r>
              <a:rPr lang="ru-RU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), </a:t>
            </a:r>
            <a:r>
              <a:rPr lang="ru-RU" b="1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патрон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 </a:t>
            </a:r>
            <a:r>
              <a:rPr lang="ru-RU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 (см.рис. </a:t>
            </a:r>
            <a:r>
              <a:rPr lang="ru-RU" b="1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в</a:t>
            </a:r>
            <a:r>
              <a:rPr lang="ru-RU" dirty="0">
                <a:solidFill>
                  <a:schemeClr val="tx1"/>
                </a:solidFill>
                <a:latin typeface="Helvetica" charset="-52"/>
                <a:cs typeface="Times New Roman" pitchFamily="18" charset="0"/>
              </a:rPr>
              <a:t>).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  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220" name="Rectangle 1"/>
          <p:cNvSpPr>
            <a:spLocks noChangeArrowheads="1"/>
          </p:cNvSpPr>
          <p:nvPr/>
        </p:nvSpPr>
        <p:spPr bwMode="auto">
          <a:xfrm>
            <a:off x="0" y="128572"/>
            <a:ext cx="205505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700" dirty="0">
                <a:latin typeface="Calibri" pitchFamily="34" charset="0"/>
                <a:cs typeface="Times New Roman" pitchFamily="18" charset="0"/>
              </a:rPr>
              <a:t> </a:t>
            </a: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283</TotalTime>
  <Words>202</Words>
  <Application>Microsoft Office PowerPoint</Application>
  <PresentationFormat>Экран (4:3)</PresentationFormat>
  <Paragraphs>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Изящная</vt:lpstr>
      <vt:lpstr>Токарные станки для обработки древесины Устройство станка СТД 120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Токарные станки</dc:title>
  <dc:creator>1</dc:creator>
  <cp:lastModifiedBy>Пользователь Windows</cp:lastModifiedBy>
  <cp:revision>32</cp:revision>
  <dcterms:created xsi:type="dcterms:W3CDTF">2009-10-07T01:07:00Z</dcterms:created>
  <dcterms:modified xsi:type="dcterms:W3CDTF">2011-12-17T13:17:18Z</dcterms:modified>
</cp:coreProperties>
</file>