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0" r:id="rId4"/>
    <p:sldId id="259" r:id="rId5"/>
    <p:sldId id="258" r:id="rId6"/>
    <p:sldId id="261" r:id="rId7"/>
    <p:sldId id="262" r:id="rId8"/>
    <p:sldId id="263" r:id="rId9"/>
    <p:sldId id="265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597" autoAdjust="0"/>
    <p:restoredTop sz="86355" autoAdjust="0"/>
  </p:normalViewPr>
  <p:slideViewPr>
    <p:cSldViewPr>
      <p:cViewPr varScale="1">
        <p:scale>
          <a:sx n="74" d="100"/>
          <a:sy n="74" d="100"/>
        </p:scale>
        <p:origin x="-55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Click="0" advTm="4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 advClick="0" advTm="4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 advClick="0" advTm="4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Click="0" advTm="400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64;&#1082;&#1086;&#1083;&#1072;\&#1056;&#1072;&#1073;&#1086;&#1095;&#1080;&#1081;%20&#1089;&#1090;&#1086;&#1083;\&#1041;&#1080;&#1084;\1-japan%20(my-hit.ru)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428868"/>
            <a:ext cx="5143536" cy="84124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cs typeface="MV Boli" pitchFamily="2" charset="0"/>
              </a:rPr>
              <a:t>Судьба Белого </a:t>
            </a:r>
            <a:r>
              <a:rPr lang="ru-RU" sz="4000" b="1" dirty="0" err="1" smtClean="0">
                <a:solidFill>
                  <a:srgbClr val="C00000"/>
                </a:solidFill>
                <a:cs typeface="MV Boli" pitchFamily="2" charset="0"/>
              </a:rPr>
              <a:t>Бима</a:t>
            </a:r>
            <a:r>
              <a:rPr lang="ru-RU" sz="4000" b="1" dirty="0" smtClean="0">
                <a:solidFill>
                  <a:srgbClr val="C00000"/>
                </a:solidFill>
                <a:cs typeface="MV Boli" pitchFamily="2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cs typeface="MV Boli" pitchFamily="2" charset="0"/>
              </a:rPr>
              <a:t>как трагедия всех бездомных собак!</a:t>
            </a:r>
            <a:endParaRPr lang="ru-RU" sz="4000" b="1" dirty="0">
              <a:solidFill>
                <a:srgbClr val="C00000"/>
              </a:solidFill>
              <a:cs typeface="MV Boli" pitchFamily="2" charset="0"/>
            </a:endParaRPr>
          </a:p>
        </p:txBody>
      </p:sp>
      <p:pic>
        <p:nvPicPr>
          <p:cNvPr id="4098" name="Picture 2" descr="C:\Users\Катя\Desktop\Белый Бим\Sobaka-bex-dom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55568" y="714356"/>
            <a:ext cx="3388432" cy="2450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Катя\Desktop\Белый Бим\1581_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500570"/>
            <a:ext cx="2357454" cy="1652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Users\Катя\Desktop\Белый Бим\49747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2786046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C:\Users\Катя\Desktop\Белый Бим\46897261_1248887045_d1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4663413"/>
            <a:ext cx="3357586" cy="2194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C:\Users\Катя\Desktop\Белый Бим\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488" y="-142900"/>
            <a:ext cx="3429025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3" name="Picture 7" descr="C:\Users\Катя\Desktop\Белый Бим\show_thumbinail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571612"/>
            <a:ext cx="1785918" cy="2915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4" name="Picture 8" descr="C:\Users\Катя\Desktop\Белый Бим\2e2f43173fc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381617" y="4071942"/>
            <a:ext cx="3762383" cy="2277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1-japan (my-hi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71434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4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214290"/>
            <a:ext cx="4572000" cy="63709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Старый пёс прибился к магазину </a:t>
            </a:r>
            <a:br>
              <a:rPr lang="ru-RU" sz="2400" b="1" dirty="0" smtClean="0">
                <a:latin typeface="Monotype Corsiva" pitchFamily="66" charset="0"/>
              </a:rPr>
            </a:br>
            <a:r>
              <a:rPr lang="ru-RU" sz="2400" b="1" dirty="0" smtClean="0">
                <a:latin typeface="Monotype Corsiva" pitchFamily="66" charset="0"/>
              </a:rPr>
              <a:t>И сидит упрямо у двери: </a:t>
            </a:r>
            <a:br>
              <a:rPr lang="ru-RU" sz="2400" b="1" dirty="0" smtClean="0">
                <a:latin typeface="Monotype Corsiva" pitchFamily="66" charset="0"/>
              </a:rPr>
            </a:br>
            <a:r>
              <a:rPr lang="ru-RU" sz="2400" b="1" dirty="0" smtClean="0">
                <a:latin typeface="Monotype Corsiva" pitchFamily="66" charset="0"/>
              </a:rPr>
              <a:t>Может, пожалеет кто-то псину </a:t>
            </a:r>
            <a:br>
              <a:rPr lang="ru-RU" sz="2400" b="1" dirty="0" smtClean="0">
                <a:latin typeface="Monotype Corsiva" pitchFamily="66" charset="0"/>
              </a:rPr>
            </a:br>
            <a:r>
              <a:rPr lang="ru-RU" sz="2400" b="1" dirty="0" smtClean="0">
                <a:latin typeface="Monotype Corsiva" pitchFamily="66" charset="0"/>
              </a:rPr>
              <a:t>И кусочек бросит: "На, бери!"И знает, что скорее в морду плюнут, </a:t>
            </a:r>
            <a:br>
              <a:rPr lang="ru-RU" sz="2400" b="1" dirty="0" smtClean="0">
                <a:latin typeface="Monotype Corsiva" pitchFamily="66" charset="0"/>
              </a:rPr>
            </a:br>
            <a:r>
              <a:rPr lang="ru-RU" sz="2400" b="1" dirty="0" smtClean="0">
                <a:latin typeface="Monotype Corsiva" pitchFamily="66" charset="0"/>
              </a:rPr>
              <a:t>Чем потреплют по спине рукой, </a:t>
            </a:r>
            <a:br>
              <a:rPr lang="ru-RU" sz="2400" b="1" dirty="0" smtClean="0">
                <a:latin typeface="Monotype Corsiva" pitchFamily="66" charset="0"/>
              </a:rPr>
            </a:br>
            <a:r>
              <a:rPr lang="ru-RU" sz="2400" b="1" dirty="0" smtClean="0">
                <a:latin typeface="Monotype Corsiva" pitchFamily="66" charset="0"/>
              </a:rPr>
              <a:t>И, смеясь, под ноги резко кинут </a:t>
            </a:r>
            <a:br>
              <a:rPr lang="ru-RU" sz="2400" b="1" dirty="0" smtClean="0">
                <a:latin typeface="Monotype Corsiva" pitchFamily="66" charset="0"/>
              </a:rPr>
            </a:br>
            <a:r>
              <a:rPr lang="ru-RU" sz="2400" b="1" dirty="0" smtClean="0">
                <a:latin typeface="Monotype Corsiva" pitchFamily="66" charset="0"/>
              </a:rPr>
              <a:t>Из-под вкусностей пакет пустой.</a:t>
            </a:r>
          </a:p>
          <a:p>
            <a:r>
              <a:rPr lang="ru-RU" sz="2400" b="1" dirty="0" smtClean="0">
                <a:latin typeface="Monotype Corsiva" pitchFamily="66" charset="0"/>
              </a:rPr>
              <a:t>Грязный пёс сидит, не убегает. </a:t>
            </a:r>
            <a:br>
              <a:rPr lang="ru-RU" sz="2400" b="1" dirty="0" smtClean="0">
                <a:latin typeface="Monotype Corsiva" pitchFamily="66" charset="0"/>
              </a:rPr>
            </a:br>
            <a:r>
              <a:rPr lang="ru-RU" sz="2400" b="1" dirty="0" smtClean="0">
                <a:latin typeface="Monotype Corsiva" pitchFamily="66" charset="0"/>
              </a:rPr>
              <a:t>Просто чует - нету сил искать. </a:t>
            </a:r>
            <a:br>
              <a:rPr lang="ru-RU" sz="2400" b="1" dirty="0" smtClean="0">
                <a:latin typeface="Monotype Corsiva" pitchFamily="66" charset="0"/>
              </a:rPr>
            </a:br>
            <a:r>
              <a:rPr lang="ru-RU" sz="2400" b="1" dirty="0" smtClean="0">
                <a:latin typeface="Monotype Corsiva" pitchFamily="66" charset="0"/>
              </a:rPr>
              <a:t>Боль внутри растёт, не отпускает: </a:t>
            </a:r>
            <a:br>
              <a:rPr lang="ru-RU" sz="2400" b="1" dirty="0" smtClean="0">
                <a:latin typeface="Monotype Corsiva" pitchFamily="66" charset="0"/>
              </a:rPr>
            </a:br>
            <a:r>
              <a:rPr lang="ru-RU" sz="2400" b="1" dirty="0" smtClean="0">
                <a:latin typeface="Monotype Corsiva" pitchFamily="66" charset="0"/>
              </a:rPr>
              <a:t>Остаётся лишь терпеть и ждать...</a:t>
            </a:r>
          </a:p>
          <a:p>
            <a:r>
              <a:rPr lang="ru-RU" sz="2400" b="1" dirty="0" smtClean="0">
                <a:latin typeface="Monotype Corsiva" pitchFamily="66" charset="0"/>
              </a:rPr>
              <a:t>Может, кто-то добрый станет рядом </a:t>
            </a:r>
            <a:br>
              <a:rPr lang="ru-RU" sz="2400" b="1" dirty="0" smtClean="0">
                <a:latin typeface="Monotype Corsiva" pitchFamily="66" charset="0"/>
              </a:rPr>
            </a:br>
            <a:r>
              <a:rPr lang="ru-RU" sz="2400" b="1" dirty="0" smtClean="0">
                <a:latin typeface="Monotype Corsiva" pitchFamily="66" charset="0"/>
              </a:rPr>
              <a:t>И протянет колбасы кольцо... </a:t>
            </a:r>
            <a:br>
              <a:rPr lang="ru-RU" sz="2400" b="1" dirty="0" smtClean="0">
                <a:latin typeface="Monotype Corsiva" pitchFamily="66" charset="0"/>
              </a:rPr>
            </a:br>
            <a:r>
              <a:rPr lang="ru-RU" sz="2400" b="1" dirty="0" smtClean="0">
                <a:latin typeface="Monotype Corsiva" pitchFamily="66" charset="0"/>
              </a:rPr>
              <a:t>Пёс ему отплатит долгим взглядом </a:t>
            </a:r>
            <a:br>
              <a:rPr lang="ru-RU" sz="2400" b="1" dirty="0" smtClean="0">
                <a:latin typeface="Monotype Corsiva" pitchFamily="66" charset="0"/>
              </a:rPr>
            </a:br>
            <a:r>
              <a:rPr lang="ru-RU" sz="2400" b="1" dirty="0" smtClean="0">
                <a:latin typeface="Monotype Corsiva" pitchFamily="66" charset="0"/>
              </a:rPr>
              <a:t>И запомнит накрепко лицо.</a:t>
            </a:r>
            <a:endParaRPr lang="ru-RU" sz="2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5" y="285728"/>
            <a:ext cx="4143403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 Воронеже в1998 в память о преданном псе  </a:t>
            </a:r>
            <a:r>
              <a:rPr lang="ru-RU" b="1" dirty="0" err="1" smtClean="0"/>
              <a:t>Биме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на проспекте Революции был </a:t>
            </a:r>
          </a:p>
          <a:p>
            <a:r>
              <a:rPr lang="ru-RU" b="1" dirty="0" smtClean="0"/>
              <a:t>установлен памятник.  </a:t>
            </a:r>
            <a:r>
              <a:rPr lang="ru-RU" b="1" dirty="0" err="1" smtClean="0"/>
              <a:t>Бим</a:t>
            </a:r>
            <a:r>
              <a:rPr lang="ru-RU" b="1" dirty="0" smtClean="0"/>
              <a:t> отлит</a:t>
            </a:r>
          </a:p>
          <a:p>
            <a:r>
              <a:rPr lang="ru-RU" b="1" dirty="0" smtClean="0"/>
              <a:t> в металле сидящим в позе, в которой</a:t>
            </a:r>
          </a:p>
          <a:p>
            <a:r>
              <a:rPr lang="ru-RU" b="1" dirty="0" smtClean="0"/>
              <a:t> обычно добрые, умные и верные собаки </a:t>
            </a:r>
          </a:p>
          <a:p>
            <a:r>
              <a:rPr lang="ru-RU" b="1" dirty="0" smtClean="0"/>
              <a:t>ждут отошедшего на время </a:t>
            </a:r>
            <a:r>
              <a:rPr lang="ru-RU" b="1" dirty="0" err="1" smtClean="0"/>
              <a:t>хозяина.Очень</a:t>
            </a:r>
            <a:r>
              <a:rPr lang="ru-RU" b="1" dirty="0" smtClean="0"/>
              <a:t> часто, проходя мимо </a:t>
            </a:r>
          </a:p>
          <a:p>
            <a:r>
              <a:rPr lang="ru-RU" b="1" dirty="0" smtClean="0"/>
              <a:t>этого памятника, я вспоминаю, как первый раз прочла повесть </a:t>
            </a:r>
            <a:r>
              <a:rPr lang="ru-RU" b="1" dirty="0" err="1" smtClean="0"/>
              <a:t>Троепольского</a:t>
            </a:r>
            <a:r>
              <a:rPr lang="ru-RU" b="1" dirty="0" smtClean="0"/>
              <a:t> и как  не произвольно капали слёзы из </a:t>
            </a:r>
            <a:r>
              <a:rPr lang="ru-RU" b="1" dirty="0" err="1" smtClean="0"/>
              <a:t>глаз.Я</a:t>
            </a:r>
            <a:r>
              <a:rPr lang="ru-RU" b="1" dirty="0" smtClean="0"/>
              <a:t> считаю, что этот памятник посвящён не только замечательному псу </a:t>
            </a:r>
            <a:r>
              <a:rPr lang="ru-RU" b="1" dirty="0" err="1" smtClean="0"/>
              <a:t>Биму</a:t>
            </a:r>
            <a:r>
              <a:rPr lang="ru-RU" b="1" dirty="0" smtClean="0"/>
              <a:t>, а так же всем тем животным которые остались без хозяев и которые до конца преданно верили в человеческую любовь….</a:t>
            </a:r>
            <a:endParaRPr lang="ru-RU" b="1" dirty="0"/>
          </a:p>
        </p:txBody>
      </p:sp>
      <p:pic>
        <p:nvPicPr>
          <p:cNvPr id="3074" name="Picture 2" descr="C:\Users\Катя\Desktop\Белый Бим\0_5b71a_1277ca5b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863662"/>
            <a:ext cx="4667256" cy="37804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142984"/>
            <a:ext cx="8072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Monotype Corsiva" pitchFamily="66" charset="0"/>
              </a:rPr>
              <a:t>“Верил </a:t>
            </a:r>
            <a:r>
              <a:rPr lang="ru-RU" sz="4800" b="1" dirty="0" err="1" smtClean="0">
                <a:latin typeface="Monotype Corsiva" pitchFamily="66" charset="0"/>
              </a:rPr>
              <a:t>Бим</a:t>
            </a:r>
            <a:r>
              <a:rPr lang="ru-RU" sz="4800" b="1" dirty="0" smtClean="0">
                <a:latin typeface="Monotype Corsiva" pitchFamily="66" charset="0"/>
              </a:rPr>
              <a:t> в доброту </a:t>
            </a:r>
          </a:p>
          <a:p>
            <a:r>
              <a:rPr lang="ru-RU" sz="4800" b="1" dirty="0" smtClean="0">
                <a:latin typeface="Monotype Corsiva" pitchFamily="66" charset="0"/>
              </a:rPr>
              <a:t> человека. Великое благо – верить. И любить”</a:t>
            </a:r>
            <a:endParaRPr lang="ru-RU" sz="48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282" y="142852"/>
            <a:ext cx="521497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Собаки были первыми животными, которых приручил человек. И вот уже сотни тысяч лет четвероногие лающие, рычащие и лижущиеся существа дарят хозяевам свое главное качество, которое трудно чем-нибудь измерить – собачью верность.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2050" name="Picture 2" descr="C:\Users\Катя\Desktop\Белый Бим\51198264_587c14b99d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3143248"/>
            <a:ext cx="5235261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42853"/>
            <a:ext cx="4572000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 1971 году вышла в свет повесть Константина Гавриловича 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Троепольского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«Белый 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Бим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Чёрное ухо» Главным героем был охотничий пес, сеттер 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Бим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с трудной судьбой. Читатели пролили над страницами немало слез. Фильм на эту трогательную тему был просто обречен на успех.</a:t>
            </a:r>
          </a:p>
          <a:p>
            <a:r>
              <a:rPr lang="ru-RU" sz="2800" b="1" dirty="0" smtClean="0">
                <a:latin typeface="Monotype Corsiva" pitchFamily="66" charset="0"/>
              </a:rPr>
              <a:t/>
            </a:r>
            <a:br>
              <a:rPr lang="ru-RU" sz="2800" b="1" dirty="0" smtClean="0">
                <a:latin typeface="Monotype Corsiva" pitchFamily="66" charset="0"/>
              </a:rPr>
            </a:br>
            <a:endParaRPr lang="ru-RU" sz="2800" b="1" dirty="0">
              <a:latin typeface="Monotype Corsiva" pitchFamily="66" charset="0"/>
            </a:endParaRPr>
          </a:p>
        </p:txBody>
      </p:sp>
      <p:pic>
        <p:nvPicPr>
          <p:cNvPr id="1026" name="Picture 2" descr="C:\Users\Катя\Desktop\Белый Бим\27_Troepolsk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571480"/>
            <a:ext cx="4059036" cy="4410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85728"/>
            <a:ext cx="61436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Бим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— посланец. Он — наследник многовекового культурного движения: ведь охотничья собака — немаловажное свидетельство наполненного диалога человека с животным, говорящего об уровне духовного развития социума.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Бим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— живой «осколок» ушедшей культуры с ее прихотливой сложностью, кажущейся эстетической избыточностью, с воплощенным в ней кодексом чести. 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C:\Users\Катя\Desktop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3571876"/>
            <a:ext cx="5153807" cy="2860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0"/>
            <a:ext cx="78581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Образ </a:t>
            </a:r>
            <a:r>
              <a:rPr lang="ru-RU" sz="2000" b="1" dirty="0" err="1" smtClean="0"/>
              <a:t>Бима</a:t>
            </a:r>
            <a:r>
              <a:rPr lang="ru-RU" sz="2000" b="1" dirty="0" smtClean="0"/>
              <a:t> – это образ трогательного, чистого, верного, беззащитного до поры существа, жизнь которого закончилась трагически. Ему противостоит образ злобного, жадного, равнодушного человека, почему-то уверенного в своей безнаказанности. В наше время по улицам посёлков и городов бегают сотни собак с такой же судьбой как у </a:t>
            </a:r>
            <a:r>
              <a:rPr lang="ru-RU" sz="2000" b="1" dirty="0" err="1" smtClean="0"/>
              <a:t>Бима</a:t>
            </a:r>
            <a:r>
              <a:rPr lang="ru-RU" sz="2000" b="1" dirty="0" smtClean="0"/>
              <a:t>. </a:t>
            </a:r>
            <a:endParaRPr lang="ru-RU" sz="2000" b="1" dirty="0"/>
          </a:p>
        </p:txBody>
      </p:sp>
      <p:pic>
        <p:nvPicPr>
          <p:cNvPr id="1029" name="Picture 5" descr="C:\Users\Катя\Desktop\Белый Бим\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928934"/>
            <a:ext cx="7000924" cy="3356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14942" y="357166"/>
            <a:ext cx="335758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2000" b="1" dirty="0" smtClean="0"/>
              <a:t>Мне очень грустно смотреть на бедных животных , которых предали хозяева. Очень часто человек приручает собаку, а </a:t>
            </a:r>
            <a:r>
              <a:rPr lang="ru-RU" sz="2000" b="1" dirty="0" err="1" smtClean="0"/>
              <a:t>пото</a:t>
            </a:r>
            <a:r>
              <a:rPr lang="ru-RU" sz="2000" b="1" dirty="0" smtClean="0"/>
              <a:t> бросает милое животное на улицу , как не нужную вещь, как игрушку, которая больше не нужна. Вот и </a:t>
            </a:r>
            <a:r>
              <a:rPr lang="ru-RU" sz="2000" b="1" dirty="0" err="1" smtClean="0"/>
              <a:t>приходется</a:t>
            </a:r>
            <a:r>
              <a:rPr lang="ru-RU" sz="2000" b="1" dirty="0" smtClean="0"/>
              <a:t> бродить ей в поисках еды и тепла по городу. У многих отморожены лапы, другие истощены  до изнеможения.</a:t>
            </a:r>
            <a:br>
              <a:rPr lang="ru-RU" sz="2000" b="1" dirty="0" smtClean="0"/>
            </a:br>
            <a:endParaRPr lang="ru-RU" sz="2000" b="1" dirty="0" smtClean="0"/>
          </a:p>
        </p:txBody>
      </p:sp>
      <p:pic>
        <p:nvPicPr>
          <p:cNvPr id="1026" name="Picture 2" descr="C:\Users\Катя\Desktop\Белый Бим\0_d7d9_a5131acb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71546"/>
            <a:ext cx="4357718" cy="3268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57158" y="428604"/>
            <a:ext cx="507206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ndalus" pitchFamily="18" charset="-78"/>
              </a:rPr>
              <a:t>Собака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ndalus" pitchFamily="18" charset="-78"/>
              </a:rPr>
              <a:t>–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ndalus" pitchFamily="18" charset="-78"/>
              </a:rPr>
              <a:t> самое преданное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ndalus" pitchFamily="18" charset="-78"/>
              </a:rPr>
              <a:t>животное.Известны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ndalus" pitchFamily="18" charset="-78"/>
              </a:rPr>
              <a:t> такие факты как то, что после смерти хозяина пёс отказался от пищи и тоже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ndalus" pitchFamily="18" charset="-78"/>
              </a:rPr>
              <a:t>умер,а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ndalus" pitchFamily="18" charset="-78"/>
              </a:rPr>
              <a:t> пёс царя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ndalus" pitchFamily="18" charset="-78"/>
              </a:rPr>
              <a:t>Лисмаха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ndalus" pitchFamily="18" charset="-78"/>
              </a:rPr>
              <a:t> вспрыгнул на костер, желая сгореть вместе с прахом хозяина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ndalus" pitchFamily="18" charset="-78"/>
              </a:rPr>
              <a:t>. Собаки вытаскиваю из-под завалов людей, раскрывают серьёзные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ndalus" pitchFamily="18" charset="-78"/>
              </a:rPr>
              <a:t>преступления.Так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ndalus" pitchFamily="18" charset="-78"/>
              </a:rPr>
              <a:t> почему же человек, порой, так бессердечно относится к этому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ndalus" pitchFamily="18" charset="-78"/>
              </a:rPr>
              <a:t>существу?Нередко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ndalus" pitchFamily="18" charset="-78"/>
              </a:rPr>
              <a:t> можно увидеть картину, как избивают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ndalus" pitchFamily="18" charset="-78"/>
              </a:rPr>
              <a:t> и до того несчастную бездомную </a:t>
            </a:r>
            <a:r>
              <a:rPr kumimoji="0" lang="ru-RU" sz="2000" b="1" i="1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ndalus" pitchFamily="18" charset="-78"/>
              </a:rPr>
              <a:t>собаку.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ndalus" pitchFamily="18" charset="-78"/>
              </a:rPr>
              <a:t>Что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ndalus" pitchFamily="18" charset="-78"/>
              </a:rPr>
              <a:t> же  движет поступками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ndalus" pitchFamily="18" charset="-78"/>
              </a:rPr>
              <a:t> таких людей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ndalus" pitchFamily="18" charset="-78"/>
              </a:rPr>
              <a:t>?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dalus" pitchFamily="18" charset="-78"/>
            </a:endParaRPr>
          </a:p>
        </p:txBody>
      </p:sp>
      <p:pic>
        <p:nvPicPr>
          <p:cNvPr id="19458" name="Picture 2" descr="C:\Users\Катя\Desktop\Белый Бим\48784741_185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3" y="1714488"/>
            <a:ext cx="3325679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Program Files\Microsoft Office\MEDIA\OFFICE12\Lines\BD2131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6000768"/>
            <a:ext cx="4686300" cy="18097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286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А дело в том, что в Росси нет такого закона, который защищал бы домашних животных от жестоких людей. Выбрасывая собаку на улицу или причиняя ей боль, человек понимает, что за это не понесёт никакого наказания.</a:t>
            </a:r>
            <a:endParaRPr lang="ru-RU" sz="2800" b="1" i="1" dirty="0"/>
          </a:p>
        </p:txBody>
      </p:sp>
      <p:pic>
        <p:nvPicPr>
          <p:cNvPr id="5122" name="Picture 2" descr="C:\Users\Катя\Desktop\Белый Бим\1307253439_bily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3000372"/>
            <a:ext cx="5072098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290</TotalTime>
  <Words>366</Words>
  <PresentationFormat>Экран (4:3)</PresentationFormat>
  <Paragraphs>21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Судьба Белого Бима как трагедия всех бездомных собак!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Судьба Белого Бима, как трагедия всех бездомных собак!</dc:title>
  <dc:creator>Катя</dc:creator>
  <cp:lastModifiedBy>Schule</cp:lastModifiedBy>
  <cp:revision>33</cp:revision>
  <dcterms:created xsi:type="dcterms:W3CDTF">2011-12-06T14:28:33Z</dcterms:created>
  <dcterms:modified xsi:type="dcterms:W3CDTF">2011-12-16T07:04:39Z</dcterms:modified>
</cp:coreProperties>
</file>