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76" r:id="rId3"/>
    <p:sldId id="267" r:id="rId4"/>
    <p:sldId id="259" r:id="rId5"/>
    <p:sldId id="268" r:id="rId6"/>
    <p:sldId id="269" r:id="rId7"/>
    <p:sldId id="271" r:id="rId8"/>
    <p:sldId id="272" r:id="rId9"/>
    <p:sldId id="257" r:id="rId10"/>
    <p:sldId id="261" r:id="rId11"/>
    <p:sldId id="273" r:id="rId12"/>
    <p:sldId id="274" r:id="rId13"/>
    <p:sldId id="275" r:id="rId14"/>
    <p:sldId id="260" r:id="rId15"/>
    <p:sldId id="258" r:id="rId16"/>
    <p:sldId id="262" r:id="rId17"/>
    <p:sldId id="26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AF2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495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259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5404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10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94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125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84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71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9237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92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439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341A36-8C34-44A6-BC70-0E3A5D80507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A1FD70-F30A-4E16-8AC5-364E6D6B6D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3186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124743"/>
            <a:ext cx="8064896" cy="3004981"/>
          </a:xfrm>
        </p:spPr>
        <p:txBody>
          <a:bodyPr>
            <a:normAutofit/>
          </a:bodyPr>
          <a:lstStyle/>
          <a:p>
            <a:endParaRPr lang="ru-RU" sz="4800" b="1" dirty="0" smtClean="0">
              <a:solidFill>
                <a:schemeClr val="tx2"/>
              </a:solidFill>
            </a:endParaRPr>
          </a:p>
          <a:p>
            <a:endParaRPr lang="ru-RU" sz="4800" b="1" dirty="0">
              <a:solidFill>
                <a:schemeClr val="tx2"/>
              </a:solidFill>
            </a:endParaRPr>
          </a:p>
          <a:p>
            <a:r>
              <a:rPr lang="ru-RU" sz="4800" b="1" dirty="0" err="1" smtClean="0">
                <a:solidFill>
                  <a:schemeClr val="tx2"/>
                </a:solidFill>
              </a:rPr>
              <a:t>В.И.Белов</a:t>
            </a:r>
            <a:r>
              <a:rPr lang="ru-RU" sz="4800" b="1" dirty="0" smtClean="0">
                <a:solidFill>
                  <a:schemeClr val="tx2"/>
                </a:solidFill>
              </a:rPr>
              <a:t> «Родничок»</a:t>
            </a:r>
          </a:p>
          <a:p>
            <a:endParaRPr lang="ru-RU" sz="4800" b="1" dirty="0" smtClean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21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5" descr="C:\Documents and Settings\Admin\Мои документы\Мои рисунки\img140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9" t="25793" b="27655"/>
          <a:stretch/>
        </p:blipFill>
        <p:spPr bwMode="auto">
          <a:xfrm>
            <a:off x="21837" y="112456"/>
            <a:ext cx="9031436" cy="2079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Рисунок 2" descr="C:\Documents and Settings\Admin\Мои документы\Мои рисунки\img143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61" b="41930"/>
          <a:stretch/>
        </p:blipFill>
        <p:spPr bwMode="auto">
          <a:xfrm>
            <a:off x="179512" y="3801824"/>
            <a:ext cx="1157691" cy="919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Рисунок 3" descr="C:\Documents and Settings\Admin\Мои документы\Мои рисунки\img144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8FCFB"/>
              </a:clrFrom>
              <a:clrTo>
                <a:srgbClr val="F8FC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82"/>
          <a:stretch/>
        </p:blipFill>
        <p:spPr bwMode="auto">
          <a:xfrm>
            <a:off x="6449419" y="2402501"/>
            <a:ext cx="699385" cy="981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Рисунок 4" descr="C:\Documents and Settings\Admin\Мои документы\Мои рисунки\img145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BFFFF"/>
              </a:clrFrom>
              <a:clrTo>
                <a:srgbClr val="FB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9746" y="3801824"/>
            <a:ext cx="1028390" cy="84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Рисунок 6" descr="C:\Documents and Settings\Admin\Мои документы\Мои рисунки\img147.jp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268" y="2311108"/>
            <a:ext cx="961718" cy="130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Рисунок 7" descr="C:\Documents and Settings\Admin\Мои документы\Мои рисунки\img1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9419" y="3756643"/>
            <a:ext cx="681121" cy="89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Рисунок 8" descr="C:\Documents and Settings\Admin\Мои документы\Мои рисунки\img149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228" y="5165043"/>
            <a:ext cx="720080" cy="84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http://rpp.nashaucheba.ru/pars_docs/refs/103/102818/img2.jpg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AF9FF"/>
              </a:clrFrom>
              <a:clrTo>
                <a:srgbClr val="FAF9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8" t="33622" r="56011" b="15586"/>
          <a:stretch/>
        </p:blipFill>
        <p:spPr bwMode="auto">
          <a:xfrm>
            <a:off x="179512" y="2402502"/>
            <a:ext cx="1008112" cy="112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трелка вправо 4"/>
          <p:cNvSpPr/>
          <p:nvPr/>
        </p:nvSpPr>
        <p:spPr>
          <a:xfrm>
            <a:off x="1198081" y="2725205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820768" y="2402502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1198080" y="4028425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1820767" y="3628450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>
            <a:off x="4366103" y="2725205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988790" y="2402501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>
            <a:off x="7180289" y="2714885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785776" y="2402502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4988790" y="3628450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Стрелка вправо 20"/>
          <p:cNvSpPr/>
          <p:nvPr/>
        </p:nvSpPr>
        <p:spPr>
          <a:xfrm>
            <a:off x="4366102" y="3916756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право 21"/>
          <p:cNvSpPr/>
          <p:nvPr/>
        </p:nvSpPr>
        <p:spPr>
          <a:xfrm>
            <a:off x="7146541" y="3916756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7769228" y="3604372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3914868" y="5348347"/>
            <a:ext cx="622687" cy="47568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4537555" y="5035963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479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latin typeface="Georgia" panose="02040502050405020303" pitchFamily="18" charset="0"/>
              </a:rPr>
              <a:t>ПЛАН- СХЕМА</a:t>
            </a:r>
            <a:endParaRPr lang="ru-RU" b="1" i="1" dirty="0">
              <a:latin typeface="Georgia" panose="02040502050405020303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79512" y="1522834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1335255" y="1825450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024786" y="1522834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Р-П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3749697" y="1825450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4397502" y="1517269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Р-С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6085749" y="1792693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33821" y="1446733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Р-З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8416939" y="1792693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>
            <a:off x="179512" y="4005064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27584" y="3697154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Р-М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3232174" y="3664448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Р-Д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2542309" y="4005063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118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 animBg="1"/>
      <p:bldP spid="6" grpId="0" animBg="1"/>
      <p:bldP spid="7" grpId="1" animBg="1"/>
      <p:bldP spid="9" grpId="0" animBg="1"/>
      <p:bldP spid="10" grpId="1" animBg="1"/>
      <p:bldP spid="11" grpId="0" animBg="1"/>
      <p:bldP spid="12" grpId="1" animBg="1"/>
      <p:bldP spid="13" grpId="0" animBg="1"/>
      <p:bldP spid="14" grpId="0" animBg="1"/>
      <p:bldP spid="15" grpId="1" animBg="1"/>
      <p:bldP spid="16" grpId="1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668227" y="501921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Р-П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трелка вправо 2"/>
          <p:cNvSpPr/>
          <p:nvPr/>
        </p:nvSpPr>
        <p:spPr>
          <a:xfrm>
            <a:off x="2351345" y="814118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24135" y="768402"/>
            <a:ext cx="455686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веселее забулькал</a:t>
            </a:r>
            <a:endParaRPr lang="ru-RU" sz="4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684601" y="1726057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Р-С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>
            <a:off x="2372848" y="2001481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040076" y="1955765"/>
            <a:ext cx="455686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ещё глубже стал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729990" y="2950193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Р-З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413108" y="3296153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061180" y="3250437"/>
            <a:ext cx="455686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шире стал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84251" y="4102911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Р-М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598976" y="4410820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47048" y="4365104"/>
            <a:ext cx="455686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совсем глубоким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915858" y="5337858"/>
            <a:ext cx="168311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Р-Д</a:t>
            </a:r>
            <a:endParaRPr lang="ru-RU" sz="4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2630583" y="5645767"/>
            <a:ext cx="648072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278655" y="5600051"/>
            <a:ext cx="455686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шибче забулькал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564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1475656" y="692696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endParaRPr lang="ru-RU" sz="6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Выноска со стрелками влево/вправо 3"/>
          <p:cNvSpPr/>
          <p:nvPr/>
        </p:nvSpPr>
        <p:spPr>
          <a:xfrm>
            <a:off x="2836318" y="1052736"/>
            <a:ext cx="2095722" cy="343341"/>
          </a:xfrm>
          <a:prstGeom prst="leftRigh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5436096" y="734287"/>
            <a:ext cx="1152128" cy="1100451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683568" y="1988840"/>
            <a:ext cx="3816424" cy="1752600"/>
          </a:xfrm>
        </p:spPr>
        <p:txBody>
          <a:bodyPr>
            <a:noAutofit/>
          </a:bodyPr>
          <a:lstStyle/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Воспитанный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Вежливый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Добрый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Щедрый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Трудолюбивый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одзаголовок 6"/>
          <p:cNvSpPr txBox="1">
            <a:spLocks/>
          </p:cNvSpPr>
          <p:nvPr/>
        </p:nvSpPr>
        <p:spPr>
          <a:xfrm>
            <a:off x="4652392" y="1988840"/>
            <a:ext cx="3816424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 algn="l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евоспитанный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Грубый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Злой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Скупой</a:t>
            </a:r>
          </a:p>
          <a:p>
            <a:pPr marL="514350" indent="-514350" algn="l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Ленивый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3699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5085184"/>
            <a:ext cx="7488832" cy="151216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051" name="Рисунок 3" descr="C:\Documents and Settings\Admin\Мои документы\Мои рисунки\img14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789040"/>
            <a:ext cx="6151563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Рисунок 4" descr="C:\Documents and Settings\Admin\Мои документы\Мои рисунки\img14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849694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2454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861048"/>
            <a:ext cx="6400800" cy="1752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Рисунок 2" descr="C:\Documents and Settings\Admin\Мои документы\род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762500" cy="474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Рисунок 3" descr="C:\Documents and Settings\Admin\Мои документы\ро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060848"/>
            <a:ext cx="5087888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090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91880" y="548681"/>
            <a:ext cx="4966320" cy="2520279"/>
          </a:xfrm>
        </p:spPr>
        <p:txBody>
          <a:bodyPr/>
          <a:lstStyle/>
          <a:p>
            <a:r>
              <a:rPr lang="ru-RU" dirty="0" smtClean="0"/>
              <a:t>Река Волга тоже берёт начало из родничка</a:t>
            </a:r>
            <a:endParaRPr lang="ru-RU" dirty="0"/>
          </a:p>
        </p:txBody>
      </p:sp>
      <p:pic>
        <p:nvPicPr>
          <p:cNvPr id="7170" name="Picture 2" descr="http://www.seliger.ru/dost/istok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3772874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img01.chitalnya.ru/upload2/345/8558840355835855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742767"/>
            <a:ext cx="5976664" cy="4015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34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80920" cy="4824535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ЖИВИ,РОДНИК!</a:t>
            </a:r>
            <a:endParaRPr lang="ru-RU" sz="8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301208"/>
            <a:ext cx="6400800" cy="337592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04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571480"/>
            <a:ext cx="5786478" cy="642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5286388"/>
            <a:ext cx="5786478" cy="64294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2714612" y="1857364"/>
            <a:ext cx="3500462" cy="2643206"/>
          </a:xfrm>
          <a:prstGeom prst="triangl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libex.ru/dimg/3e2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692696"/>
            <a:ext cx="4608512" cy="5882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947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49688" y="836712"/>
            <a:ext cx="4894312" cy="1800199"/>
          </a:xfrm>
        </p:spPr>
        <p:txBody>
          <a:bodyPr>
            <a:normAutofit/>
          </a:bodyPr>
          <a:lstStyle/>
          <a:p>
            <a:r>
              <a:rPr lang="ru-RU" b="1" dirty="0" smtClean="0"/>
              <a:t>Василий Иванович Белов</a:t>
            </a:r>
            <a:endParaRPr lang="ru-RU" b="1" dirty="0"/>
          </a:p>
        </p:txBody>
      </p:sp>
      <p:pic>
        <p:nvPicPr>
          <p:cNvPr id="5" name="Picture 2" descr="http://lit.1september.ru/2007/20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3960440" cy="6257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2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2915816" y="2039227"/>
            <a:ext cx="3240360" cy="3024336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548680"/>
            <a:ext cx="5040560" cy="604867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906505" y="2026501"/>
            <a:ext cx="3240360" cy="302433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123728" y="764704"/>
            <a:ext cx="460851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764704"/>
            <a:ext cx="460851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Василий Белов</a:t>
            </a:r>
            <a:endParaRPr lang="ru-RU" sz="40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14750" y="5733256"/>
            <a:ext cx="460851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i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Родничок</a:t>
            </a:r>
            <a:endParaRPr lang="ru-RU" sz="4000" b="1" i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36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uild="allAtOnce" animBg="1"/>
      <p:bldP spid="10" grpId="0" build="allAtOnce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692696"/>
            <a:ext cx="4608512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Шибче забулькал </a:t>
            </a:r>
            <a:r>
              <a:rPr lang="ru-RU" sz="40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- </a:t>
            </a:r>
            <a:endParaRPr lang="ru-RU" sz="4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2060848"/>
            <a:ext cx="5400600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Georgia" panose="02040502050405020303" pitchFamily="18" charset="0"/>
              </a:rPr>
              <a:t>Дедушка с </a:t>
            </a:r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котомкой - 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0056" y="3501008"/>
            <a:ext cx="4990056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>
                <a:solidFill>
                  <a:srgbClr val="C00000"/>
                </a:solidFill>
                <a:latin typeface="Georgia" panose="02040502050405020303" pitchFamily="18" charset="0"/>
              </a:rPr>
              <a:t>Затянуло </a:t>
            </a:r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ряской - </a:t>
            </a:r>
            <a:endParaRPr lang="ru-RU" sz="32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66620" y="689098"/>
            <a:ext cx="3096344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dirty="0" smtClean="0">
                <a:solidFill>
                  <a:srgbClr val="C00000"/>
                </a:solidFill>
                <a:latin typeface="Georgia" panose="02040502050405020303" pitchFamily="18" charset="0"/>
              </a:rPr>
              <a:t> ещё сильнее</a:t>
            </a:r>
            <a:endParaRPr lang="ru-RU" sz="4000" b="1" i="1" dirty="0">
              <a:solidFill>
                <a:srgbClr val="C0000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34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build="allAtOnce" animBg="1"/>
      <p:bldP spid="4" grpId="0" build="allAtOnce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ivanshishkin.ru/cms.ashx?req=Image&amp;imageid=9d6a465e-5800-46e1-abce-bf41ce8c8ffc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CECEC"/>
              </a:clrFrom>
              <a:clrTo>
                <a:srgbClr val="ECECE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9" y="172649"/>
            <a:ext cx="5501419" cy="646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www.yondi.ru/i/goods/59469/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408833"/>
            <a:ext cx="3286262" cy="47885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16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fitoapteka.org/images/foto/731/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6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elib.org.ua/biology/special/sad_zeleno/imgs/enc_26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3336936"/>
            <a:ext cx="2411760" cy="3202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270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28184" y="332657"/>
            <a:ext cx="2664296" cy="2664295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род</a:t>
            </a:r>
            <a:r>
              <a:rPr lang="ru-RU" dirty="0" smtClean="0"/>
              <a:t>ничок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3886200"/>
            <a:ext cx="2448272" cy="2135088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род</a:t>
            </a:r>
            <a:r>
              <a:rPr lang="ru-RU" sz="4400" dirty="0" smtClean="0">
                <a:solidFill>
                  <a:schemeClr val="tx1"/>
                </a:solidFill>
              </a:rPr>
              <a:t>ился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2050" name="Рисунок 2" descr="C:\Documents and Settings\Admin\Мои документы\Мои рисунки\img1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5980113" cy="3097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Рисунок 3" descr="C:\Documents and Settings\Admin\Мои документы\Мои рисунки\img1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6007100" cy="3295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917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82</Words>
  <Application>Microsoft Office PowerPoint</Application>
  <PresentationFormat>Экран (4:3)</PresentationFormat>
  <Paragraphs>50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Василий Иванович Белов</vt:lpstr>
      <vt:lpstr>Презентация PowerPoint</vt:lpstr>
      <vt:lpstr>Презентация PowerPoint</vt:lpstr>
      <vt:lpstr>Презентация PowerPoint</vt:lpstr>
      <vt:lpstr>Презентация PowerPoint</vt:lpstr>
      <vt:lpstr>родничок</vt:lpstr>
      <vt:lpstr>Презентация PowerPoint</vt:lpstr>
      <vt:lpstr>ПЛАН- СХЕМА</vt:lpstr>
      <vt:lpstr>Презентация PowerPoint</vt:lpstr>
      <vt:lpstr>Презентация PowerPoint</vt:lpstr>
      <vt:lpstr>Презентация PowerPoint</vt:lpstr>
      <vt:lpstr>Презентация PowerPoint</vt:lpstr>
      <vt:lpstr>Река Волга тоже берёт начало из родничка</vt:lpstr>
      <vt:lpstr>ЖИВИ,РОДНИК!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Елена</cp:lastModifiedBy>
  <cp:revision>30</cp:revision>
  <dcterms:created xsi:type="dcterms:W3CDTF">2010-10-19T20:15:22Z</dcterms:created>
  <dcterms:modified xsi:type="dcterms:W3CDTF">2017-12-14T17:30:29Z</dcterms:modified>
</cp:coreProperties>
</file>