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58" r:id="rId3"/>
    <p:sldId id="268" r:id="rId4"/>
    <p:sldId id="263" r:id="rId5"/>
    <p:sldId id="264" r:id="rId6"/>
    <p:sldId id="266" r:id="rId7"/>
    <p:sldId id="267" r:id="rId8"/>
    <p:sldId id="270" r:id="rId9"/>
    <p:sldId id="279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0562A-13DF-4803-A63D-5044FA9518A9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AB484-8DF7-4A22-A24E-D24A1B145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AB484-8DF7-4A22-A24E-D24A1B145B0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AB484-8DF7-4A22-A24E-D24A1B145B0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6C5D20-9F56-4978-9E92-78107739613E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5640E7-AF0F-4C98-B6BA-500D7FA6336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714356"/>
            <a:ext cx="792961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/>
            </a:r>
            <a:br>
              <a:rPr lang="ru-RU" sz="2400" b="1" dirty="0" smtClean="0">
                <a:latin typeface="Monotype Corsiva" pitchFamily="66" charset="0"/>
              </a:rPr>
            </a:b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32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endParaRPr lang="ru-RU" sz="2800" dirty="0" smtClean="0">
              <a:latin typeface="Monotype Corsiva" pitchFamily="66" charset="0"/>
            </a:endParaRPr>
          </a:p>
          <a:p>
            <a:pPr algn="ctr"/>
            <a:endParaRPr lang="ru-RU" sz="2800" b="1" dirty="0" smtClean="0">
              <a:latin typeface="Monotype Corsiva" pitchFamily="66" charset="0"/>
            </a:endParaRPr>
          </a:p>
          <a:p>
            <a:pPr algn="ctr"/>
            <a:endParaRPr lang="ru-RU" b="1" dirty="0" smtClean="0">
              <a:latin typeface="Monotype Corsiva" pitchFamily="66" charset="0"/>
            </a:endParaRPr>
          </a:p>
          <a:p>
            <a:pPr algn="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 Сосновская Наталья Михайловна, </a:t>
            </a:r>
          </a:p>
          <a:p>
            <a:pPr algn="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Детский дом№1 г.Гурьевска , </a:t>
            </a:r>
          </a:p>
          <a:p>
            <a:pPr algn="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социальный педагог</a:t>
            </a:r>
            <a:b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857232"/>
            <a:ext cx="692948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65387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25602" name="Picture 2" descr="E:\для презентации\semy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928670"/>
            <a:ext cx="826817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214290"/>
            <a:ext cx="8329642" cy="611031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/>
              <a:t>дать родителям задуматься над проблемами воспитания детей, посмотреть  по – новому на использование наказаний, переосмыслить их.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Задачи: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/>
              <a:t>познакомить родителей с видами жестокого обращения с детьми, их последствиями;</a:t>
            </a:r>
          </a:p>
          <a:p>
            <a:r>
              <a:rPr lang="ru-RU" sz="2800" dirty="0" smtClean="0"/>
              <a:t>осветить вопрос правовой  ответственности за жестокое обращение с детьми;</a:t>
            </a:r>
          </a:p>
          <a:p>
            <a:r>
              <a:rPr lang="ru-RU" sz="2800" dirty="0" smtClean="0"/>
              <a:t>содействовать улучшению отношений между родителями и детьми, взаимопониманию и взаимоуважению.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85818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857232"/>
            <a:ext cx="835824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-186898"/>
            <a:ext cx="55703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Физическое насилие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42852"/>
            <a:ext cx="8715436" cy="618174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771230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-156120"/>
            <a:ext cx="643496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Психологическое насилие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831423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-156120"/>
            <a:ext cx="53088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Сексуальное насилие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60388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российском законодательстве существует несколько видов ответственности лиц, допускающих жестокое обращение с ребенком:</a:t>
            </a:r>
          </a:p>
          <a:p>
            <a:pPr algn="ctr">
              <a:buNone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Административная ответственность</a:t>
            </a:r>
          </a:p>
          <a:p>
            <a:pPr>
              <a:buNone/>
            </a:pP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-Уголовная ответственность</a:t>
            </a:r>
          </a:p>
          <a:p>
            <a:pPr>
              <a:buNone/>
            </a:pP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-Гражданско-правовая ответственность</a:t>
            </a:r>
          </a:p>
          <a:p>
            <a:pPr>
              <a:buNone/>
            </a:pP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-Дисциплинарная ответственность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Home\Desktop\original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8429684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58204" cy="2357454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лагополучие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семьи - это благополучие ребенка. 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E:\для презентации\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2743200"/>
            <a:ext cx="5024456" cy="3597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1008</TotalTime>
  <Words>45</Words>
  <Application>Microsoft Office PowerPoint</Application>
  <PresentationFormat>Экран (4:3)</PresentationFormat>
  <Paragraphs>40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                                                                                    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Благополучие семьи - это благополучие ребенка. </vt:lpstr>
      <vt:lpstr>Спасибо за внимание</vt:lpstr>
    </vt:vector>
  </TitlesOfParts>
  <Company>DD1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                                                                          </dc:title>
  <dc:creator>User</dc:creator>
  <cp:lastModifiedBy>Home</cp:lastModifiedBy>
  <cp:revision>104</cp:revision>
  <dcterms:created xsi:type="dcterms:W3CDTF">2014-10-14T05:59:38Z</dcterms:created>
  <dcterms:modified xsi:type="dcterms:W3CDTF">2017-11-21T02:29:34Z</dcterms:modified>
</cp:coreProperties>
</file>