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7" r:id="rId3"/>
    <p:sldId id="262" r:id="rId4"/>
    <p:sldId id="272" r:id="rId5"/>
    <p:sldId id="260" r:id="rId6"/>
    <p:sldId id="261" r:id="rId7"/>
    <p:sldId id="264" r:id="rId8"/>
    <p:sldId id="263" r:id="rId9"/>
    <p:sldId id="270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CCFF"/>
    <a:srgbClr val="FF9999"/>
    <a:srgbClr val="0000FF"/>
    <a:srgbClr val="FF00FF"/>
    <a:srgbClr val="FF00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67F8A-B36C-4729-B1AD-2073533F765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DE860-3CFE-4DC1-8C68-BE9FA88BAA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5CC9F-1F04-4215-A835-9568A1DC26F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7EF1A-54FE-4E40-BE71-DEBA15BBCFD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B2E7C-C7E0-41B9-A963-4F2B138F96A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85521-8348-46C6-BE39-F139687856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FC0FB-B6D5-4D39-8E85-B39CE208C4E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AC644-D032-4B2B-9C7F-F3CB5CC220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26DEA-4C47-4F64-A7AD-EF0F8011767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CBEA1-EA46-448A-BEB2-3BCE2538ED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DDBD3-EBBE-4A69-9243-64EC3BEEF18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B14E8-4048-4FE7-B25E-A2760B0F258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B940D-1012-43ED-B7C6-DE6A04F6553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D5C9-9CC8-4FD5-957F-C2B14B2CEA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35FB2-0F5F-402F-9715-44A659562DD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D1F4B-9757-49C5-92D6-47C448681B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BA593-219A-4E2F-8B79-60942090BEA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EF906-B320-4EF6-BBF7-2AFE5E47FB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EAE4A-A6B2-4A3F-8502-062C135A626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4E580-1A38-4E1A-BB6B-BE65BFC745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C814F-F17F-4AC5-B324-482C656658C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E74FB-B9CF-418D-8D7A-F004E855A8C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49DC59-D4E8-48BF-9EE2-590919AA415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подготовила Никонорова О.В.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2C90B1-6981-4E31-AC01-3FC906A4EF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5;&#1040;&#1055;&#1050;&#1040;%20&#1059;&#1063;&#1048;&#1058;&#1045;&#1051;&#1068;%20&#1043;&#1054;&#1044;&#1040;%20&#1060;&#1051;&#1045;&#1064;&#1050;&#1040;\&#1084;&#1072;&#1089;&#1090;&#1077;&#1088;-&#1082;&#1083;&#1072;&#1089;&#1089;\&#1069;&#1051;&#1045;&#1050;&#1058;&#1056;&#1054;&#1053;&#1053;&#1054;&#1045;%20&#1055;&#1056;&#1048;&#1051;&#1054;&#1046;&#1045;&#1053;&#1048;&#1045;\121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60648"/>
            <a:ext cx="2519362" cy="302418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251520" y="3068960"/>
            <a:ext cx="813690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n>
                <a:solidFill>
                  <a:srgbClr val="0000FF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algn="ctr"/>
            <a:r>
              <a:rPr lang="ru-RU" sz="2800" b="1" dirty="0" smtClean="0">
                <a:ln w="12700">
                  <a:solidFill>
                    <a:srgbClr val="0000FF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УЧИТЕЛЯ НАЧАЛЬНЫХ КЛАССОВ</a:t>
            </a:r>
            <a:endParaRPr lang="ru-RU" sz="2400" b="1" dirty="0" smtClean="0">
              <a:ln w="12700">
                <a:solidFill>
                  <a:srgbClr val="0000FF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algn="ctr"/>
            <a:r>
              <a:rPr lang="ru-RU" sz="3200" b="1" dirty="0" smtClean="0">
                <a:ln w="12700">
                  <a:solidFill>
                    <a:srgbClr val="0000FF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МБОУ лицея №7 </a:t>
            </a:r>
            <a:r>
              <a:rPr lang="ru-RU" sz="3200" b="1" dirty="0" smtClean="0">
                <a:ln w="12700">
                  <a:solidFill>
                    <a:srgbClr val="0000FF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г.МИЛЛЕРОВО</a:t>
            </a:r>
          </a:p>
          <a:p>
            <a:pPr algn="ctr"/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algn="ctr"/>
            <a:r>
              <a:rPr lang="ru-RU" sz="4400" b="1" dirty="0" smtClean="0">
                <a:ln>
                  <a:solidFill>
                    <a:srgbClr val="0000FF"/>
                  </a:solidFill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БОНДАРЕВОЙ  </a:t>
            </a:r>
          </a:p>
          <a:p>
            <a:pPr algn="ctr"/>
            <a:r>
              <a:rPr lang="ru-RU" sz="4400" b="1" dirty="0" smtClean="0">
                <a:ln>
                  <a:solidFill>
                    <a:srgbClr val="0000FF"/>
                  </a:solidFill>
                </a:ln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               ТАТЬЯНЫ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395535" y="1412776"/>
            <a:ext cx="61206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МАСТЕР -КЛАСС</a:t>
            </a:r>
            <a:endParaRPr lang="ru-RU" sz="6600" b="1" i="1" dirty="0">
              <a:ln>
                <a:solidFill>
                  <a:schemeClr val="bg1"/>
                </a:solidFill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60007" dir="5400000" sy="-100000" algn="bl" rotWithShape="0"/>
              </a:effectLst>
            </a:endParaRPr>
          </a:p>
        </p:txBody>
      </p:sp>
      <p:pic>
        <p:nvPicPr>
          <p:cNvPr id="1028" name="Picture 4" descr="C:\Users\Администратор\Desktop\мастер класс фото\пробки\SDC176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429134"/>
            <a:ext cx="2176264" cy="2096210"/>
          </a:xfrm>
          <a:prstGeom prst="cloud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4 ЭТАП</a:t>
            </a:r>
            <a:endParaRPr lang="ru-RU" dirty="0">
              <a:ln w="19050">
                <a:solidFill>
                  <a:schemeClr val="bg1"/>
                </a:solidFill>
                <a:prstDash val="sysDot"/>
              </a:ln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ГУППА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ГУППА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3168352" cy="199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933056"/>
            <a:ext cx="18722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844824"/>
            <a:ext cx="316835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005064"/>
            <a:ext cx="1869207" cy="25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5 ЭТАП</a:t>
            </a:r>
            <a:endParaRPr lang="ru-RU" dirty="0">
              <a:ln w="19050">
                <a:solidFill>
                  <a:schemeClr val="bg1"/>
                </a:solidFill>
                <a:prstDash val="sysDot"/>
              </a:ln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ГУППА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ГУППА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026" y="1772816"/>
            <a:ext cx="1979573" cy="351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996952"/>
            <a:ext cx="201622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988840"/>
            <a:ext cx="2974923" cy="202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365104"/>
            <a:ext cx="3096344" cy="211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6 ЭТАП</a:t>
            </a:r>
            <a:endParaRPr lang="ru-RU" dirty="0">
              <a:ln w="19050">
                <a:solidFill>
                  <a:schemeClr val="bg1"/>
                </a:solidFill>
                <a:prstDash val="sysDot"/>
              </a:ln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ГРУППА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ГРУППА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80112" y="5877271"/>
            <a:ext cx="3106688" cy="2488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140968"/>
            <a:ext cx="1930243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2041652" cy="221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924944"/>
            <a:ext cx="2736304" cy="191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700809"/>
            <a:ext cx="216024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941168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РЕЗУЛЬТАТ</a:t>
            </a:r>
            <a:endParaRPr lang="ru-RU" sz="5400" dirty="0">
              <a:ln w="19050">
                <a:solidFill>
                  <a:schemeClr val="bg1"/>
                </a:solidFill>
                <a:prstDash val="sysDot"/>
              </a:ln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ctr"/>
            <a:endParaRPr lang="ru-RU" sz="2800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 algn="ctr"/>
            <a:endParaRPr lang="ru-RU" sz="2800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340768"/>
            <a:ext cx="489654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140968"/>
            <a:ext cx="2178500" cy="344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140968"/>
            <a:ext cx="2016224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/>
          <a:lstStyle/>
          <a:p>
            <a:pPr lvl="0" algn="ctr"/>
            <a:endParaRPr lang="ru-RU" sz="2800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/>
          <a:lstStyle/>
          <a:p>
            <a:pPr lvl="0" algn="ctr"/>
            <a:endParaRPr lang="ru-RU" sz="2800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2290" name="Picture 2" descr="C:\Users\Администратор\Documents\всё на сайт\учителю. метод. копилка\картинки и анимации\анимация\solnyshko_0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71601" y="4941168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СПАСИБО ЗА РАБОТУ!</a:t>
            </a:r>
            <a:endParaRPr lang="ru-RU" sz="4800" b="1" dirty="0">
              <a:ln w="19050">
                <a:solidFill>
                  <a:schemeClr val="bg1"/>
                </a:solidFill>
                <a:prstDash val="sysDot"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КАРТИНКИ К МАСТЕР\ZjI5ZDZi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581128"/>
            <a:ext cx="1872208" cy="2088232"/>
          </a:xfrm>
          <a:prstGeom prst="flowChartMultidocumen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88640"/>
            <a:ext cx="3816424" cy="2376264"/>
          </a:xfrm>
          <a:prstGeom prst="snip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32656"/>
            <a:ext cx="2160240" cy="2592288"/>
          </a:xfrm>
          <a:prstGeom prst="flowChartMultidocumen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04664"/>
            <a:ext cx="2016224" cy="2448272"/>
          </a:xfrm>
          <a:prstGeom prst="flowChartMultidocumen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4509120"/>
            <a:ext cx="1728192" cy="2160240"/>
          </a:xfrm>
          <a:prstGeom prst="flowChartMultidocumen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99792" y="3861048"/>
            <a:ext cx="3744416" cy="2664296"/>
          </a:xfrm>
          <a:prstGeom prst="snip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Волна 10"/>
          <p:cNvSpPr/>
          <p:nvPr/>
        </p:nvSpPr>
        <p:spPr>
          <a:xfrm>
            <a:off x="1979712" y="2132856"/>
            <a:ext cx="5256584" cy="3096344"/>
          </a:xfrm>
          <a:prstGeom prst="wave">
            <a:avLst/>
          </a:prstGeom>
          <a:ln w="3175">
            <a:solidFill>
              <a:srgbClr val="0000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b="1" dirty="0" smtClean="0">
                <a:ln w="3175">
                  <a:solidFill>
                    <a:schemeClr val="bg1"/>
                  </a:solidFill>
                  <a:prstDash val="sysDot"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ИСПОЛЬЗОВАНИЕ НЕНУЖНЫХ ВЕЩЕЙ С ПОЛЬЗОЙ</a:t>
            </a:r>
            <a:endParaRPr lang="ru-RU" sz="3200" b="1" dirty="0">
              <a:ln w="3175">
                <a:solidFill>
                  <a:schemeClr val="bg1"/>
                </a:solidFill>
                <a:prstDash val="sysDot"/>
              </a:ln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10" name="1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323528" y="3284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9462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642194"/>
          </a:xfrm>
        </p:spPr>
        <p:txBody>
          <a:bodyPr/>
          <a:lstStyle/>
          <a:p>
            <a:r>
              <a:rPr lang="ru-RU" sz="3600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latin typeface="Segoe Print" pitchFamily="2" charset="0"/>
              </a:rPr>
              <a:t>ИЗГОТОВЛЕНИЕ И УКРАШЕНИЕ </a:t>
            </a:r>
            <a:br>
              <a:rPr lang="ru-RU" sz="3600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latin typeface="Segoe Print" pitchFamily="2" charset="0"/>
              </a:rPr>
            </a:br>
            <a:r>
              <a:rPr lang="ru-RU" sz="3600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latin typeface="Segoe Print" pitchFamily="2" charset="0"/>
              </a:rPr>
              <a:t>РАМКИ ДЛЯ ФОТОГРАФИИ</a:t>
            </a:r>
            <a:endParaRPr lang="ru-RU" sz="3600" b="1" dirty="0">
              <a:ln w="19050">
                <a:solidFill>
                  <a:schemeClr val="bg1"/>
                </a:solidFill>
                <a:prstDash val="sysDot"/>
              </a:ln>
              <a:solidFill>
                <a:srgbClr val="0000FF"/>
              </a:solidFill>
              <a:latin typeface="Segoe Print" pitchFamily="2" charset="0"/>
            </a:endParaRPr>
          </a:p>
        </p:txBody>
      </p:sp>
      <p:pic>
        <p:nvPicPr>
          <p:cNvPr id="3074" name="Picture 2" descr="C:\Users\Администратор\Desktop\РАМКИ ДЛЯ ФОТО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97152"/>
            <a:ext cx="2088232" cy="17281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76" name="Picture 4" descr="C:\Users\Администратор\Desktop\РАМКИ ДЛЯ ФОТО\4f55442fe07d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509120"/>
            <a:ext cx="2520279" cy="208091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77" name="Picture 5" descr="C:\Users\Администратор\Desktop\РАМКИ ДЛЯ ФОТО\i2jpeg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869160"/>
            <a:ext cx="2160240" cy="17281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78" name="Picture 6" descr="C:\Users\Администратор\Desktop\РАМКИ ДЛЯ ФОТО\i.4jpeg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204864"/>
            <a:ext cx="2088232" cy="223224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79" name="Picture 7" descr="C:\Users\Администратор\Desktop\РАМКИ ДЛЯ ФОТО\i.3jpeg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132856"/>
            <a:ext cx="2160240" cy="2376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81" name="Picture 9" descr="C:\Users\Администратор\Desktop\РАМКИ ДЛЯ ФОТО\69270178_0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2276872"/>
            <a:ext cx="2952328" cy="21602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12360" y="4941168"/>
            <a:ext cx="1080120" cy="369332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РАБОТА</a:t>
            </a:r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latin typeface="Segoe Print" pitchFamily="2" charset="0"/>
              </a:rPr>
              <a:t> В </a:t>
            </a:r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ГРУППАХ</a:t>
            </a:r>
            <a:endParaRPr lang="ru-RU" b="1" dirty="0">
              <a:ln w="19050">
                <a:solidFill>
                  <a:schemeClr val="bg1"/>
                </a:solidFill>
                <a:prstDash val="sysDot"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ГРУППА</a:t>
            </a:r>
            <a:endParaRPr lang="ru-RU" sz="28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39552" y="2132856"/>
            <a:ext cx="3682752" cy="384641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rgbClr val="FF00FF"/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ПРОБКАМИ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ГРУППА</a:t>
            </a:r>
            <a:endParaRPr lang="ru-RU" sz="28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2132856"/>
            <a:ext cx="4041775" cy="399330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rgbClr val="FF00FF"/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ФАНТИКАМИ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410445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08920"/>
            <a:ext cx="42672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ЧТО</a:t>
            </a:r>
            <a:r>
              <a:rPr lang="ru-RU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latin typeface="Segoe Print" pitchFamily="2" charset="0"/>
              </a:rPr>
              <a:t> </a:t>
            </a:r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НЕОБХОДИМО</a:t>
            </a:r>
            <a:r>
              <a:rPr lang="ru-RU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latin typeface="Segoe Print" pitchFamily="2" charset="0"/>
              </a:rPr>
              <a:t>?</a:t>
            </a:r>
            <a:endParaRPr lang="ru-RU" dirty="0">
              <a:ln w="19050">
                <a:solidFill>
                  <a:schemeClr val="bg1"/>
                </a:solidFill>
                <a:prstDash val="sysDot"/>
              </a:ln>
              <a:solidFill>
                <a:srgbClr val="0000FF"/>
              </a:solidFill>
              <a:latin typeface="Segoe Print" pitchFamily="2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906115"/>
          </a:xfrm>
        </p:spPr>
        <p:txBody>
          <a:bodyPr/>
          <a:lstStyle/>
          <a:p>
            <a:pPr lvl="0" algn="ctr"/>
            <a:endParaRPr lang="ru-RU" sz="2800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800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800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2800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ГРУППА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340768"/>
            <a:ext cx="4041775" cy="834107"/>
          </a:xfrm>
        </p:spPr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ГРУППА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772816"/>
            <a:ext cx="2088232" cy="1889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099" name="Picture 3" descr="C:\Users\Администратор\Desktop\мастер класс фото\фонтики\SDC175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2204864"/>
            <a:ext cx="1882080" cy="187220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005064"/>
            <a:ext cx="3673227" cy="267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10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772816"/>
            <a:ext cx="3528392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077072"/>
            <a:ext cx="35433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1 ЭТАП</a:t>
            </a: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(</a:t>
            </a:r>
            <a:r>
              <a:rPr 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ПОДГОТОВИТЕЛЬНЫЙ)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ГРУППА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ГРУППА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57200" y="5589239"/>
            <a:ext cx="4040188" cy="5369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77072"/>
            <a:ext cx="3240360" cy="241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3240360" cy="2158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772816"/>
            <a:ext cx="22322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772816"/>
            <a:ext cx="22322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4221088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221088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2 ЭТАП</a:t>
            </a:r>
            <a:endParaRPr lang="ru-RU" b="1" dirty="0">
              <a:ln w="19050">
                <a:solidFill>
                  <a:schemeClr val="bg1"/>
                </a:solidFill>
                <a:prstDash val="sysDot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ГРУППА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ГРУППА</a:t>
            </a: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223224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88843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700808"/>
            <a:ext cx="2304256" cy="20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57200" y="5733255"/>
            <a:ext cx="4040188" cy="3929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4"/>
          </p:nvPr>
        </p:nvSpPr>
        <p:spPr>
          <a:xfrm>
            <a:off x="4645025" y="5589239"/>
            <a:ext cx="4041775" cy="5369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861048"/>
            <a:ext cx="3816424" cy="271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0">
                  <a:solidFill>
                    <a:schemeClr val="bg1"/>
                  </a:solidFill>
                  <a:prstDash val="sysDot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3 ЭТАП</a:t>
            </a:r>
            <a:endParaRPr lang="ru-RU" dirty="0">
              <a:ln w="19050">
                <a:solidFill>
                  <a:schemeClr val="bg1"/>
                </a:solidFill>
                <a:prstDash val="sysDot"/>
              </a:ln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ГРУППА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 algn="ctr"/>
            <a:r>
              <a:rPr lang="ru-RU" sz="28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ГРУППА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24688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149080"/>
            <a:ext cx="237626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996952"/>
            <a:ext cx="2304256" cy="229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4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700808"/>
            <a:ext cx="220716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149080"/>
            <a:ext cx="230425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787</TotalTime>
  <Words>84</Words>
  <Application>Microsoft Office PowerPoint</Application>
  <PresentationFormat>Экран (4:3)</PresentationFormat>
  <Paragraphs>42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ИЗГОТОВЛЕНИЕ И УКРАШЕНИЕ  РАМКИ ДЛЯ ФОТОГРАФИИ</vt:lpstr>
      <vt:lpstr>Презентация PowerPoint</vt:lpstr>
      <vt:lpstr>РАБОТА В ГРУППАХ</vt:lpstr>
      <vt:lpstr>ЧТО НЕОБХОДИМО?</vt:lpstr>
      <vt:lpstr>1 ЭТАП (ПОДГОТОВИТЕЛЬНЫЙ)</vt:lpstr>
      <vt:lpstr>2 ЭТАП</vt:lpstr>
      <vt:lpstr>3 ЭТАП</vt:lpstr>
      <vt:lpstr>4 ЭТАП</vt:lpstr>
      <vt:lpstr>5 ЭТАП</vt:lpstr>
      <vt:lpstr>6 ЭТАП</vt:lpstr>
      <vt:lpstr>РЕЗУЛЬТАТ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User</cp:lastModifiedBy>
  <cp:revision>78</cp:revision>
  <dcterms:created xsi:type="dcterms:W3CDTF">2012-02-25T19:04:24Z</dcterms:created>
  <dcterms:modified xsi:type="dcterms:W3CDTF">2017-11-05T06:20:33Z</dcterms:modified>
</cp:coreProperties>
</file>